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66" r:id="rId3"/>
    <p:sldId id="258" r:id="rId4"/>
    <p:sldId id="267" r:id="rId5"/>
    <p:sldId id="268" r:id="rId6"/>
    <p:sldId id="260" r:id="rId7"/>
    <p:sldId id="269" r:id="rId8"/>
    <p:sldId id="263" r:id="rId9"/>
    <p:sldId id="264" r:id="rId10"/>
    <p:sldId id="265" r:id="rId11"/>
  </p:sldIdLst>
  <p:sldSz cx="9906000" cy="6858000" type="A4"/>
  <p:notesSz cx="6858000" cy="9144000"/>
  <p:embeddedFontLst>
    <p:embeddedFont>
      <p:font typeface="UDモトヤシーダ" panose="020B0600070205080204" charset="-128"/>
      <p:regular r:id="rId13"/>
    </p:embeddedFont>
    <p:embeddedFont>
      <p:font typeface="UDモトヤシーダ Bold" panose="020B0600070205080204" charset="-128"/>
      <p:regular r:id="rId14"/>
    </p:embeddedFont>
    <p:embeddedFont>
      <p:font typeface="UD丸ゴ_スモール（N仕様） Light" panose="020B0600070205080204" charset="-128"/>
      <p:regular r:id="rId15"/>
    </p:embeddedFont>
    <p:embeddedFont>
      <p:font typeface="ZEN角ゴシックNEW Bold" panose="020B0600070205080204" charset="-128"/>
      <p:regular r:id="rId16"/>
    </p:embeddedFont>
    <p:embeddedFont>
      <p:font typeface="ぼくたちのゴシック2" panose="020B0600070205080204" charset="-128"/>
      <p:regular r:id="rId17"/>
    </p:embeddedFont>
    <p:embeddedFont>
      <p:font typeface="三丁目フォント" panose="020B0600070205080204" charset="-128"/>
      <p:regular r:id="rId18"/>
    </p:embeddedFont>
    <p:embeddedFont>
      <p:font typeface="Calibri" panose="020F0502020204030204" pitchFamily="34" charset="0"/>
      <p:regular r:id="rId19"/>
      <p:bold r:id="rId20"/>
      <p:italic r:id="rId21"/>
      <p:boldItalic r:id="rId22"/>
    </p:embeddedFont>
    <p:embeddedFont>
      <p:font typeface="Meiryo UI" panose="020B0604030504040204" pitchFamily="50" charset="-128"/>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F2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9087" autoAdjust="0"/>
  </p:normalViewPr>
  <p:slideViewPr>
    <p:cSldViewPr>
      <p:cViewPr varScale="1">
        <p:scale>
          <a:sx n="79" d="100"/>
          <a:sy n="79" d="100"/>
        </p:scale>
        <p:origin x="85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9388" y="512763"/>
            <a:ext cx="3705225" cy="2566987"/>
          </a:xfrm>
        </p:spPr>
      </p:sp>
      <p:sp>
        <p:nvSpPr>
          <p:cNvPr id="3" name="ノート プレースホルダー 2"/>
          <p:cNvSpPr>
            <a:spLocks noGrp="1"/>
          </p:cNvSpPr>
          <p:nvPr>
            <p:ph type="body" idx="1"/>
          </p:nvPr>
        </p:nvSpPr>
        <p:spPr/>
        <p:txBody>
          <a:bodyPr/>
          <a:lstStyle/>
          <a:p>
            <a:r>
              <a:rPr kumimoji="1" lang="en-US" altLang="ja-JP"/>
              <a:t>《</a:t>
            </a:r>
            <a:r>
              <a:rPr kumimoji="1" lang="ja-JP" altLang="en-US"/>
              <a:t>ナレーション</a:t>
            </a:r>
            <a:r>
              <a:rPr kumimoji="1" lang="en-US" altLang="ja-JP"/>
              <a:t>》</a:t>
            </a:r>
          </a:p>
          <a:p>
            <a:r>
              <a:rPr kumimoji="1" lang="ja-JP" altLang="en-US"/>
              <a:t>　こんにちは。僕は歯の王様、</a:t>
            </a:r>
            <a:r>
              <a:rPr kumimoji="1" lang="en-US" altLang="ja-JP"/>
              <a:t>6</a:t>
            </a:r>
            <a:r>
              <a:rPr kumimoji="1" lang="ja-JP" altLang="en-US"/>
              <a:t>歳臼歯です。</a:t>
            </a:r>
          </a:p>
          <a:p>
            <a:endParaRPr kumimoji="1" lang="ja-JP" altLang="en-US"/>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066161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9388" y="512763"/>
            <a:ext cx="3705225" cy="2566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a:t>
            </a:r>
            <a:r>
              <a:rPr kumimoji="1" lang="ja-JP" altLang="en-US"/>
              <a:t>ナレーション</a:t>
            </a:r>
            <a:r>
              <a:rPr kumimoji="1" lang="en-US" altLang="ja-JP"/>
              <a:t>》</a:t>
            </a:r>
          </a:p>
          <a:p>
            <a:r>
              <a:rPr kumimoji="1" lang="ja-JP" altLang="en-US"/>
              <a:t>　これで歯の王様「</a:t>
            </a:r>
            <a:r>
              <a:rPr kumimoji="1" lang="en-US" altLang="ja-JP"/>
              <a:t>6</a:t>
            </a:r>
            <a:r>
              <a:rPr kumimoji="1" lang="ja-JP" altLang="en-US"/>
              <a:t>歳臼歯」のお勉強を終わります。</a:t>
            </a:r>
          </a:p>
          <a:p>
            <a:r>
              <a:rPr kumimoji="1" lang="ja-JP" altLang="en-US"/>
              <a:t>　みんな頑張ってね。</a:t>
            </a:r>
          </a:p>
          <a:p>
            <a:endParaRPr kumimoji="1" lang="ja-JP" altLang="en-US"/>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483842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9388" y="512763"/>
            <a:ext cx="3705225" cy="2566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a:t>
            </a:r>
            <a:r>
              <a:rPr kumimoji="1" lang="ja-JP" altLang="en-US"/>
              <a:t>ナレーション</a:t>
            </a:r>
            <a:r>
              <a:rPr kumimoji="1" lang="en-US" altLang="ja-JP"/>
              <a:t>》</a:t>
            </a:r>
          </a:p>
          <a:p>
            <a:r>
              <a:rPr kumimoji="1" lang="ja-JP" altLang="en-US"/>
              <a:t>　</a:t>
            </a:r>
            <a:r>
              <a:rPr lang="ja-JP" altLang="ja-JP" sz="1200" kern="1200">
                <a:solidFill>
                  <a:schemeClr val="tx1"/>
                </a:solidFill>
                <a:effectLst/>
                <a:latin typeface="+mn-lt"/>
                <a:ea typeface="+mn-ea"/>
                <a:cs typeface="+mn-cs"/>
              </a:rPr>
              <a:t>今日は、僕についてのお勉強をします。</a:t>
            </a:r>
          </a:p>
          <a:p>
            <a:r>
              <a:rPr lang="ja-JP" altLang="ja-JP" sz="1200" kern="1200">
                <a:solidFill>
                  <a:schemeClr val="tx1"/>
                </a:solidFill>
                <a:effectLst/>
                <a:latin typeface="+mn-lt"/>
                <a:ea typeface="+mn-ea"/>
                <a:cs typeface="+mn-cs"/>
              </a:rPr>
              <a:t>　皆、手元に配られた資料はあるかな？</a:t>
            </a:r>
          </a:p>
          <a:p>
            <a:r>
              <a:rPr lang="ja-JP" altLang="ja-JP" sz="1200" kern="1200">
                <a:solidFill>
                  <a:schemeClr val="tx1"/>
                </a:solidFill>
                <a:effectLst/>
                <a:latin typeface="+mn-lt"/>
                <a:ea typeface="+mn-ea"/>
                <a:cs typeface="+mn-cs"/>
              </a:rPr>
              <a:t>　では、はじめていくよ。</a:t>
            </a:r>
          </a:p>
          <a:p>
            <a:r>
              <a:rPr lang="ja-JP" altLang="ja-JP" sz="1200" kern="1200">
                <a:solidFill>
                  <a:schemeClr val="tx1"/>
                </a:solidFill>
                <a:effectLst/>
                <a:latin typeface="+mn-lt"/>
                <a:ea typeface="+mn-ea"/>
                <a:cs typeface="+mn-cs"/>
              </a:rPr>
              <a:t>　皆は、歯の王様って知っているかな？</a:t>
            </a:r>
            <a:endParaRPr kumimoji="1" lang="ja-JP" altLang="en-US"/>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611522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a:t>
            </a:r>
            <a:r>
              <a:rPr kumimoji="1" lang="ja-JP" altLang="en-US"/>
              <a:t>ナレーション</a:t>
            </a:r>
            <a:r>
              <a:rPr kumimoji="1" lang="en-US" altLang="ja-JP"/>
              <a:t>》</a:t>
            </a:r>
          </a:p>
          <a:p>
            <a:r>
              <a:rPr lang="ja-JP" altLang="en-US"/>
              <a:t>　歯の王様には大切な役割が</a:t>
            </a:r>
            <a:r>
              <a:rPr lang="en-US" altLang="ja-JP"/>
              <a:t>3</a:t>
            </a:r>
            <a:r>
              <a:rPr lang="ja-JP" altLang="en-US"/>
              <a:t>つあるんだよ。</a:t>
            </a:r>
          </a:p>
          <a:p>
            <a:r>
              <a:rPr lang="ja-JP" altLang="en-US"/>
              <a:t>　</a:t>
            </a:r>
            <a:r>
              <a:rPr lang="en-US" altLang="ja-JP"/>
              <a:t>1</a:t>
            </a:r>
            <a:r>
              <a:rPr lang="ja-JP" altLang="en-US"/>
              <a:t>つ目は、歯の王様は大人の歯の中で</a:t>
            </a:r>
            <a:r>
              <a:rPr lang="en-US" altLang="ja-JP"/>
              <a:t>1</a:t>
            </a:r>
            <a:r>
              <a:rPr lang="ja-JP" altLang="en-US"/>
              <a:t>番大きくて、力持ちなんだよ。</a:t>
            </a:r>
          </a:p>
          <a:p>
            <a:r>
              <a:rPr lang="ja-JP" altLang="en-US"/>
              <a:t>　</a:t>
            </a:r>
            <a:r>
              <a:rPr lang="en-US" altLang="ja-JP"/>
              <a:t>2</a:t>
            </a:r>
            <a:r>
              <a:rPr lang="ja-JP" altLang="en-US"/>
              <a:t>つ目は、歯の王様は噛む力が</a:t>
            </a:r>
            <a:r>
              <a:rPr lang="en-US" altLang="ja-JP"/>
              <a:t>1</a:t>
            </a:r>
            <a:r>
              <a:rPr lang="ja-JP" altLang="en-US"/>
              <a:t>番強いんだよ。</a:t>
            </a:r>
          </a:p>
          <a:p>
            <a:r>
              <a:rPr lang="ja-JP" altLang="en-US"/>
              <a:t>　</a:t>
            </a:r>
            <a:r>
              <a:rPr lang="en-US" altLang="ja-JP"/>
              <a:t>3</a:t>
            </a:r>
            <a:r>
              <a:rPr lang="ja-JP" altLang="en-US"/>
              <a:t>つ目は、歯の王様は後から生えてくる大人の歯がきれいに並ぶように号令をかけているんだよ。</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a:t>
            </a:r>
            <a:r>
              <a:rPr kumimoji="1" lang="ja-JP" altLang="en-US"/>
              <a:t>ナレーション</a:t>
            </a:r>
            <a:r>
              <a:rPr kumimoji="1" lang="en-US" altLang="ja-JP"/>
              <a:t>》</a:t>
            </a:r>
          </a:p>
          <a:p>
            <a:r>
              <a:rPr lang="ja-JP" altLang="en-US"/>
              <a:t>　僕ってすごいでしょ！</a:t>
            </a:r>
          </a:p>
          <a:p>
            <a:r>
              <a:rPr lang="ja-JP" altLang="en-US"/>
              <a:t>　また、僕はずっと使う歯だから、とても大切な歯なんだよ。</a:t>
            </a:r>
          </a:p>
          <a:p>
            <a:r>
              <a:rPr lang="ja-JP" altLang="en-US"/>
              <a:t>　皆に大切にしてほしいいな。</a:t>
            </a:r>
          </a:p>
          <a:p>
            <a:r>
              <a:rPr lang="ja-JP" altLang="en-US"/>
              <a:t>　そんな大事な僕だけど、皆のお口の中のどこにいるのかな？</a:t>
            </a:r>
          </a:p>
          <a:p>
            <a:r>
              <a:rPr lang="ja-JP" altLang="en-US"/>
              <a:t>　さぁ、見てみよう！</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r>
              <a:rPr lang="en-US" dirty="0"/>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9388" y="512763"/>
            <a:ext cx="3705225" cy="2566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a:t>
            </a:r>
            <a:r>
              <a:rPr kumimoji="1" lang="ja-JP" altLang="en-US"/>
              <a:t>ナレーション</a:t>
            </a:r>
            <a:r>
              <a:rPr kumimoji="1" lang="en-US" altLang="ja-JP"/>
              <a:t>》</a:t>
            </a:r>
          </a:p>
          <a:p>
            <a:r>
              <a:rPr lang="ja-JP" altLang="en-US" sz="1200" kern="1200">
                <a:solidFill>
                  <a:schemeClr val="tx1"/>
                </a:solidFill>
                <a:effectLst/>
                <a:latin typeface="+mn-lt"/>
                <a:ea typeface="+mn-ea"/>
                <a:cs typeface="+mn-cs"/>
              </a:rPr>
              <a:t>　</a:t>
            </a:r>
            <a:r>
              <a:rPr lang="ja-JP" altLang="ja-JP" sz="1200" kern="1200">
                <a:solidFill>
                  <a:schemeClr val="tx1"/>
                </a:solidFill>
                <a:effectLst/>
                <a:latin typeface="+mn-lt"/>
                <a:ea typeface="+mn-ea"/>
                <a:cs typeface="+mn-cs"/>
              </a:rPr>
              <a:t>僕は前から数えて</a:t>
            </a:r>
            <a:r>
              <a:rPr lang="en-US" altLang="ja-JP" sz="1200" kern="1200">
                <a:solidFill>
                  <a:schemeClr val="tx1"/>
                </a:solidFill>
                <a:effectLst/>
                <a:latin typeface="+mn-lt"/>
                <a:ea typeface="+mn-ea"/>
                <a:cs typeface="+mn-cs"/>
              </a:rPr>
              <a:t>6</a:t>
            </a:r>
            <a:r>
              <a:rPr lang="ja-JP" altLang="ja-JP" sz="1200" kern="1200">
                <a:solidFill>
                  <a:schemeClr val="tx1"/>
                </a:solidFill>
                <a:effectLst/>
                <a:latin typeface="+mn-lt"/>
                <a:ea typeface="+mn-ea"/>
                <a:cs typeface="+mn-cs"/>
              </a:rPr>
              <a:t>番目の歯なんだよ。</a:t>
            </a:r>
          </a:p>
          <a:p>
            <a:r>
              <a:rPr lang="ja-JP" altLang="ja-JP" sz="1200" kern="1200">
                <a:solidFill>
                  <a:schemeClr val="tx1"/>
                </a:solidFill>
                <a:effectLst/>
                <a:latin typeface="+mn-lt"/>
                <a:ea typeface="+mn-ea"/>
                <a:cs typeface="+mn-cs"/>
              </a:rPr>
              <a:t>　数え方を教えるよ。観ていてね。</a:t>
            </a:r>
            <a:r>
              <a:rPr lang="en-US" altLang="ja-JP" sz="1200" kern="1200">
                <a:solidFill>
                  <a:schemeClr val="tx1"/>
                </a:solidFill>
                <a:effectLst/>
                <a:latin typeface="+mn-lt"/>
                <a:ea typeface="+mn-ea"/>
                <a:cs typeface="+mn-cs"/>
              </a:rPr>
              <a:t>1.2.3.4.5.6</a:t>
            </a:r>
            <a:r>
              <a:rPr lang="ja-JP" altLang="ja-JP" sz="1200" kern="1200">
                <a:solidFill>
                  <a:schemeClr val="tx1"/>
                </a:solidFill>
                <a:effectLst/>
                <a:latin typeface="+mn-lt"/>
                <a:ea typeface="+mn-ea"/>
                <a:cs typeface="+mn-cs"/>
              </a:rPr>
              <a:t>！ </a:t>
            </a:r>
          </a:p>
          <a:p>
            <a:r>
              <a:rPr lang="ja-JP" altLang="ja-JP" sz="1200" kern="1200">
                <a:solidFill>
                  <a:schemeClr val="tx1"/>
                </a:solidFill>
                <a:effectLst/>
                <a:latin typeface="+mn-lt"/>
                <a:ea typeface="+mn-ea"/>
                <a:cs typeface="+mn-cs"/>
              </a:rPr>
              <a:t>　こうやって数えるよ！</a:t>
            </a:r>
          </a:p>
          <a:p>
            <a:r>
              <a:rPr lang="ja-JP" altLang="ja-JP" sz="1200" kern="1200">
                <a:solidFill>
                  <a:schemeClr val="tx1"/>
                </a:solidFill>
                <a:effectLst/>
                <a:latin typeface="+mn-lt"/>
                <a:ea typeface="+mn-ea"/>
                <a:cs typeface="+mn-cs"/>
              </a:rPr>
              <a:t>　こどもの歯が抜けて、まだ大人の歯が生えていない子は</a:t>
            </a:r>
          </a:p>
          <a:p>
            <a:r>
              <a:rPr lang="ja-JP" altLang="ja-JP" sz="1200" kern="1200">
                <a:solidFill>
                  <a:schemeClr val="tx1"/>
                </a:solidFill>
                <a:effectLst/>
                <a:latin typeface="+mn-lt"/>
                <a:ea typeface="+mn-ea"/>
                <a:cs typeface="+mn-cs"/>
              </a:rPr>
              <a:t>　抜けた歯も数えてね。</a:t>
            </a:r>
            <a:endParaRPr lang="en-US" altLang="ja-JP"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200">
                <a:solidFill>
                  <a:schemeClr val="tx1"/>
                </a:solidFill>
                <a:effectLst/>
                <a:latin typeface="+mn-lt"/>
                <a:ea typeface="+mn-ea"/>
                <a:cs typeface="+mn-cs"/>
              </a:rPr>
              <a:t>　</a:t>
            </a:r>
            <a:r>
              <a:rPr lang="ja-JP" altLang="ja-JP" sz="1200" kern="1200">
                <a:solidFill>
                  <a:schemeClr val="tx1"/>
                </a:solidFill>
                <a:effectLst/>
                <a:latin typeface="+mn-lt"/>
                <a:ea typeface="+mn-ea"/>
                <a:cs typeface="+mn-cs"/>
              </a:rPr>
              <a:t>僕は上の歯にもいるよ。</a:t>
            </a:r>
          </a:p>
          <a:p>
            <a:r>
              <a:rPr lang="ja-JP" altLang="ja-JP" sz="1200" kern="1200">
                <a:solidFill>
                  <a:schemeClr val="tx1"/>
                </a:solidFill>
                <a:effectLst/>
                <a:latin typeface="+mn-lt"/>
                <a:ea typeface="+mn-ea"/>
                <a:cs typeface="+mn-cs"/>
              </a:rPr>
              <a:t>　僕は、どんな形や色をしているかな？</a:t>
            </a:r>
          </a:p>
          <a:p>
            <a:r>
              <a:rPr lang="ja-JP" altLang="ja-JP" sz="1200" kern="1200">
                <a:solidFill>
                  <a:schemeClr val="tx1"/>
                </a:solidFill>
                <a:effectLst/>
                <a:latin typeface="+mn-lt"/>
                <a:ea typeface="+mn-ea"/>
                <a:cs typeface="+mn-cs"/>
              </a:rPr>
              <a:t>　おうちで大人の人と一緒に鏡を見ながら、観察してみてね。</a:t>
            </a:r>
          </a:p>
          <a:p>
            <a:r>
              <a:rPr lang="ja-JP" altLang="ja-JP" sz="1200" kern="1200">
                <a:solidFill>
                  <a:schemeClr val="tx1"/>
                </a:solidFill>
                <a:effectLst/>
                <a:latin typeface="+mn-lt"/>
                <a:ea typeface="+mn-ea"/>
                <a:cs typeface="+mn-cs"/>
              </a:rPr>
              <a:t>　僕は上の歯にもいるよ。</a:t>
            </a:r>
          </a:p>
          <a:p>
            <a:r>
              <a:rPr lang="ja-JP" altLang="ja-JP" sz="1200" kern="1200">
                <a:solidFill>
                  <a:schemeClr val="tx1"/>
                </a:solidFill>
                <a:effectLst/>
                <a:latin typeface="+mn-lt"/>
                <a:ea typeface="+mn-ea"/>
                <a:cs typeface="+mn-cs"/>
              </a:rPr>
              <a:t>　観察してわかったことをお友達と話してくれたら嬉しいな。</a:t>
            </a:r>
            <a:endParaRPr kumimoji="1" lang="ja-JP" altLang="en-US"/>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723617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9388" y="512763"/>
            <a:ext cx="3705225" cy="2566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a:t>
            </a:r>
            <a:r>
              <a:rPr kumimoji="1" lang="ja-JP" altLang="en-US"/>
              <a:t>ナレーション</a:t>
            </a:r>
            <a:r>
              <a:rPr kumimoji="1" lang="en-US" altLang="ja-JP"/>
              <a:t>》</a:t>
            </a:r>
          </a:p>
          <a:p>
            <a:r>
              <a:rPr lang="ja-JP" altLang="en-US" sz="1200" kern="1200">
                <a:solidFill>
                  <a:schemeClr val="tx1"/>
                </a:solidFill>
                <a:effectLst/>
                <a:latin typeface="+mn-lt"/>
                <a:ea typeface="+mn-ea"/>
                <a:cs typeface="+mn-cs"/>
              </a:rPr>
              <a:t>　</a:t>
            </a:r>
            <a:r>
              <a:rPr lang="ja-JP" altLang="ja-JP" sz="1200" kern="1200">
                <a:solidFill>
                  <a:schemeClr val="tx1"/>
                </a:solidFill>
                <a:effectLst/>
                <a:latin typeface="+mn-lt"/>
                <a:ea typeface="+mn-ea"/>
                <a:cs typeface="+mn-cs"/>
              </a:rPr>
              <a:t>大事な僕をむし歯から守る、王様磨きという歯のみがき方を</a:t>
            </a:r>
          </a:p>
          <a:p>
            <a:r>
              <a:rPr lang="ja-JP" altLang="ja-JP" sz="1200" kern="1200">
                <a:solidFill>
                  <a:schemeClr val="tx1"/>
                </a:solidFill>
                <a:effectLst/>
                <a:latin typeface="+mn-lt"/>
                <a:ea typeface="+mn-ea"/>
                <a:cs typeface="+mn-cs"/>
              </a:rPr>
              <a:t>　皆は知っているかな？</a:t>
            </a:r>
          </a:p>
          <a:p>
            <a:r>
              <a:rPr lang="ja-JP" altLang="ja-JP" sz="1200" kern="1200">
                <a:solidFill>
                  <a:schemeClr val="tx1"/>
                </a:solidFill>
                <a:effectLst/>
                <a:latin typeface="+mn-lt"/>
                <a:ea typeface="+mn-ea"/>
                <a:cs typeface="+mn-cs"/>
              </a:rPr>
              <a:t>　王様磨きは、「えっへん」と王様が威張っているように、</a:t>
            </a:r>
          </a:p>
          <a:p>
            <a:r>
              <a:rPr lang="ja-JP" altLang="ja-JP" sz="1200" kern="1200">
                <a:solidFill>
                  <a:schemeClr val="tx1"/>
                </a:solidFill>
                <a:effectLst/>
                <a:latin typeface="+mn-lt"/>
                <a:ea typeface="+mn-ea"/>
                <a:cs typeface="+mn-cs"/>
              </a:rPr>
              <a:t>　胸や肘を張ってみがくんだよ。</a:t>
            </a:r>
          </a:p>
          <a:p>
            <a:r>
              <a:rPr lang="ja-JP" altLang="ja-JP" sz="1200" kern="1200">
                <a:solidFill>
                  <a:schemeClr val="tx1"/>
                </a:solidFill>
                <a:effectLst/>
                <a:latin typeface="+mn-lt"/>
                <a:ea typeface="+mn-ea"/>
                <a:cs typeface="+mn-cs"/>
              </a:rPr>
              <a:t>　僕は生えはじめは、背が低くて磨きにくいんだ。</a:t>
            </a:r>
          </a:p>
          <a:p>
            <a:r>
              <a:rPr lang="ja-JP" altLang="ja-JP" sz="1200" kern="1200">
                <a:solidFill>
                  <a:schemeClr val="tx1"/>
                </a:solidFill>
                <a:effectLst/>
                <a:latin typeface="+mn-lt"/>
                <a:ea typeface="+mn-ea"/>
                <a:cs typeface="+mn-cs"/>
              </a:rPr>
              <a:t>　だから、横から斜めに歯ブラシを入れると、磨きやすいんだよ。</a:t>
            </a:r>
          </a:p>
          <a:p>
            <a:r>
              <a:rPr lang="ja-JP" altLang="ja-JP" sz="1200" kern="1200">
                <a:solidFill>
                  <a:schemeClr val="tx1"/>
                </a:solidFill>
                <a:effectLst/>
                <a:latin typeface="+mn-lt"/>
                <a:ea typeface="+mn-ea"/>
                <a:cs typeface="+mn-cs"/>
              </a:rPr>
              <a:t>　また、大きくお口を開けるのではなく、小さくお口を開けてやると</a:t>
            </a:r>
          </a:p>
          <a:p>
            <a:r>
              <a:rPr lang="ja-JP" altLang="ja-JP" sz="1200" kern="1200">
                <a:solidFill>
                  <a:schemeClr val="tx1"/>
                </a:solidFill>
                <a:effectLst/>
                <a:latin typeface="+mn-lt"/>
                <a:ea typeface="+mn-ea"/>
                <a:cs typeface="+mn-cs"/>
              </a:rPr>
              <a:t>　みがきやすいんだよ。</a:t>
            </a:r>
          </a:p>
          <a:p>
            <a:r>
              <a:rPr lang="ja-JP" altLang="ja-JP" sz="1200" kern="1200">
                <a:solidFill>
                  <a:schemeClr val="tx1"/>
                </a:solidFill>
                <a:effectLst/>
                <a:latin typeface="+mn-lt"/>
                <a:ea typeface="+mn-ea"/>
                <a:cs typeface="+mn-cs"/>
              </a:rPr>
              <a:t>　大事な僕を王様磨きで守ってね。</a:t>
            </a:r>
            <a:endParaRPr kumimoji="1" lang="ja-JP" altLang="en-US" dirty="0"/>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421546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a:t>
            </a:r>
            <a:r>
              <a:rPr kumimoji="1" lang="ja-JP" altLang="en-US"/>
              <a:t>ナレーション</a:t>
            </a:r>
            <a:r>
              <a:rPr kumimoji="1" lang="en-US" altLang="ja-JP"/>
              <a:t>》</a:t>
            </a:r>
          </a:p>
          <a:p>
            <a:r>
              <a:rPr lang="ja-JP" altLang="en-US"/>
              <a:t>　</a:t>
            </a:r>
            <a:r>
              <a:rPr lang="ja-JP" altLang="ja-JP" sz="1200" kern="1200">
                <a:solidFill>
                  <a:schemeClr val="tx1"/>
                </a:solidFill>
                <a:effectLst/>
                <a:latin typeface="+mn-lt"/>
                <a:ea typeface="+mn-ea"/>
                <a:cs typeface="+mn-cs"/>
              </a:rPr>
              <a:t>そして、皆には僕以外にも前歯も守って欲しいんだ！</a:t>
            </a:r>
          </a:p>
          <a:p>
            <a:r>
              <a:rPr lang="ja-JP" altLang="ja-JP" sz="1200" kern="1200">
                <a:solidFill>
                  <a:schemeClr val="tx1"/>
                </a:solidFill>
                <a:effectLst/>
                <a:latin typeface="+mn-lt"/>
                <a:ea typeface="+mn-ea"/>
                <a:cs typeface="+mn-cs"/>
              </a:rPr>
              <a:t>　上の前歯の根元は汚れが残りやすくて、むし歯になりやすいんだよ。</a:t>
            </a:r>
          </a:p>
          <a:p>
            <a:r>
              <a:rPr lang="ja-JP" altLang="ja-JP" sz="1200" kern="1200">
                <a:solidFill>
                  <a:schemeClr val="tx1"/>
                </a:solidFill>
                <a:effectLst/>
                <a:latin typeface="+mn-lt"/>
                <a:ea typeface="+mn-ea"/>
                <a:cs typeface="+mn-cs"/>
              </a:rPr>
              <a:t>　皆、知っていたかな</a:t>
            </a:r>
            <a:r>
              <a:rPr lang="en-US" altLang="ja-JP" sz="1200" kern="1200">
                <a:solidFill>
                  <a:schemeClr val="tx1"/>
                </a:solidFill>
                <a:effectLst/>
                <a:latin typeface="+mn-lt"/>
                <a:ea typeface="+mn-ea"/>
                <a:cs typeface="+mn-cs"/>
              </a:rPr>
              <a:t>?</a:t>
            </a:r>
            <a:endParaRPr lang="ja-JP" altLang="ja-JP" sz="1200" kern="1200">
              <a:solidFill>
                <a:schemeClr val="tx1"/>
              </a:solidFill>
              <a:effectLst/>
              <a:latin typeface="+mn-lt"/>
              <a:ea typeface="+mn-ea"/>
              <a:cs typeface="+mn-cs"/>
            </a:endParaRPr>
          </a:p>
          <a:p>
            <a:r>
              <a:rPr lang="ja-JP" altLang="ja-JP" sz="1200" kern="1200">
                <a:solidFill>
                  <a:schemeClr val="tx1"/>
                </a:solidFill>
                <a:effectLst/>
                <a:latin typeface="+mn-lt"/>
                <a:ea typeface="+mn-ea"/>
                <a:cs typeface="+mn-cs"/>
              </a:rPr>
              <a:t>　前歯を磨く時の、ポイントが</a:t>
            </a:r>
            <a:r>
              <a:rPr lang="en-US" altLang="ja-JP" sz="1200" kern="1200">
                <a:solidFill>
                  <a:schemeClr val="tx1"/>
                </a:solidFill>
                <a:effectLst/>
                <a:latin typeface="+mn-lt"/>
                <a:ea typeface="+mn-ea"/>
                <a:cs typeface="+mn-cs"/>
              </a:rPr>
              <a:t>2</a:t>
            </a:r>
            <a:r>
              <a:rPr lang="ja-JP" altLang="ja-JP" sz="1200" kern="1200">
                <a:solidFill>
                  <a:schemeClr val="tx1"/>
                </a:solidFill>
                <a:effectLst/>
                <a:latin typeface="+mn-lt"/>
                <a:ea typeface="+mn-ea"/>
                <a:cs typeface="+mn-cs"/>
              </a:rPr>
              <a:t>つあるから教えるね。</a:t>
            </a:r>
          </a:p>
          <a:p>
            <a:r>
              <a:rPr lang="ja-JP" altLang="ja-JP" sz="1200" kern="1200">
                <a:solidFill>
                  <a:schemeClr val="tx1"/>
                </a:solidFill>
                <a:effectLst/>
                <a:latin typeface="+mn-lt"/>
                <a:ea typeface="+mn-ea"/>
                <a:cs typeface="+mn-cs"/>
              </a:rPr>
              <a:t>　</a:t>
            </a:r>
            <a:r>
              <a:rPr lang="en-US" altLang="ja-JP" sz="1200" kern="1200">
                <a:solidFill>
                  <a:schemeClr val="tx1"/>
                </a:solidFill>
                <a:effectLst/>
                <a:latin typeface="+mn-lt"/>
                <a:ea typeface="+mn-ea"/>
                <a:cs typeface="+mn-cs"/>
              </a:rPr>
              <a:t>1</a:t>
            </a:r>
            <a:r>
              <a:rPr lang="ja-JP" altLang="ja-JP" sz="1200" kern="1200">
                <a:solidFill>
                  <a:schemeClr val="tx1"/>
                </a:solidFill>
                <a:effectLst/>
                <a:latin typeface="+mn-lt"/>
                <a:ea typeface="+mn-ea"/>
                <a:cs typeface="+mn-cs"/>
              </a:rPr>
              <a:t>つ目は、前歯に歯ブラシを縦にあてて、上下に小さく動かして</a:t>
            </a:r>
          </a:p>
          <a:p>
            <a:r>
              <a:rPr lang="ja-JP" altLang="ja-JP" sz="1200" kern="1200">
                <a:solidFill>
                  <a:schemeClr val="tx1"/>
                </a:solidFill>
                <a:effectLst/>
                <a:latin typeface="+mn-lt"/>
                <a:ea typeface="+mn-ea"/>
                <a:cs typeface="+mn-cs"/>
              </a:rPr>
              <a:t>　磨くやり方だよ。その方法を「縦みがき」というんだ。</a:t>
            </a:r>
          </a:p>
          <a:p>
            <a:r>
              <a:rPr lang="ja-JP" altLang="ja-JP" sz="1200" kern="1200">
                <a:solidFill>
                  <a:schemeClr val="tx1"/>
                </a:solidFill>
                <a:effectLst/>
                <a:latin typeface="+mn-lt"/>
                <a:ea typeface="+mn-ea"/>
                <a:cs typeface="+mn-cs"/>
              </a:rPr>
              <a:t>　</a:t>
            </a:r>
            <a:r>
              <a:rPr lang="en-US" altLang="ja-JP" sz="1200" kern="1200">
                <a:solidFill>
                  <a:schemeClr val="tx1"/>
                </a:solidFill>
                <a:effectLst/>
                <a:latin typeface="+mn-lt"/>
                <a:ea typeface="+mn-ea"/>
                <a:cs typeface="+mn-cs"/>
              </a:rPr>
              <a:t>2</a:t>
            </a:r>
            <a:r>
              <a:rPr lang="ja-JP" altLang="ja-JP" sz="1200" kern="1200">
                <a:solidFill>
                  <a:schemeClr val="tx1"/>
                </a:solidFill>
                <a:effectLst/>
                <a:latin typeface="+mn-lt"/>
                <a:ea typeface="+mn-ea"/>
                <a:cs typeface="+mn-cs"/>
              </a:rPr>
              <a:t>つ目は、前歯に歯ブラシを横にあてて、小さく左右に動かして</a:t>
            </a:r>
          </a:p>
          <a:p>
            <a:r>
              <a:rPr lang="ja-JP" altLang="ja-JP" sz="1200" kern="1200">
                <a:solidFill>
                  <a:schemeClr val="tx1"/>
                </a:solidFill>
                <a:effectLst/>
                <a:latin typeface="+mn-lt"/>
                <a:ea typeface="+mn-ea"/>
                <a:cs typeface="+mn-cs"/>
              </a:rPr>
              <a:t>　磨くやり方だよ。この方法を「横みがき」というんだよ。</a:t>
            </a:r>
          </a:p>
          <a:p>
            <a:r>
              <a:rPr lang="ja-JP" altLang="ja-JP" sz="1200" kern="1200">
                <a:solidFill>
                  <a:schemeClr val="tx1"/>
                </a:solidFill>
                <a:effectLst/>
                <a:latin typeface="+mn-lt"/>
                <a:ea typeface="+mn-ea"/>
                <a:cs typeface="+mn-cs"/>
              </a:rPr>
              <a:t>　鏡を見ながら、「縦磨き」、「横磨き」の</a:t>
            </a:r>
            <a:r>
              <a:rPr lang="en-US" altLang="ja-JP" sz="1200" kern="1200">
                <a:solidFill>
                  <a:schemeClr val="tx1"/>
                </a:solidFill>
                <a:effectLst/>
                <a:latin typeface="+mn-lt"/>
                <a:ea typeface="+mn-ea"/>
                <a:cs typeface="+mn-cs"/>
              </a:rPr>
              <a:t>2</a:t>
            </a:r>
            <a:r>
              <a:rPr lang="ja-JP" altLang="ja-JP" sz="1200" kern="1200">
                <a:solidFill>
                  <a:schemeClr val="tx1"/>
                </a:solidFill>
                <a:effectLst/>
                <a:latin typeface="+mn-lt"/>
                <a:ea typeface="+mn-ea"/>
                <a:cs typeface="+mn-cs"/>
              </a:rPr>
              <a:t>つ方法で、</a:t>
            </a:r>
          </a:p>
          <a:p>
            <a:r>
              <a:rPr lang="ja-JP" altLang="ja-JP" sz="1200" kern="1200">
                <a:solidFill>
                  <a:schemeClr val="tx1"/>
                </a:solidFill>
                <a:effectLst/>
                <a:latin typeface="+mn-lt"/>
                <a:ea typeface="+mn-ea"/>
                <a:cs typeface="+mn-cs"/>
              </a:rPr>
              <a:t>　</a:t>
            </a:r>
            <a:r>
              <a:rPr lang="en-US" altLang="ja-JP" sz="1200" kern="1200">
                <a:solidFill>
                  <a:schemeClr val="tx1"/>
                </a:solidFill>
                <a:effectLst/>
                <a:latin typeface="+mn-lt"/>
                <a:ea typeface="+mn-ea"/>
                <a:cs typeface="+mn-cs"/>
              </a:rPr>
              <a:t>1</a:t>
            </a:r>
            <a:r>
              <a:rPr lang="ja-JP" altLang="ja-JP" sz="1200" kern="1200">
                <a:solidFill>
                  <a:schemeClr val="tx1"/>
                </a:solidFill>
                <a:effectLst/>
                <a:latin typeface="+mn-lt"/>
                <a:ea typeface="+mn-ea"/>
                <a:cs typeface="+mn-cs"/>
              </a:rPr>
              <a:t>本ずつ丁寧に磨くことが大切なんだよ。</a:t>
            </a:r>
          </a:p>
          <a:p>
            <a:r>
              <a:rPr lang="ja-JP" altLang="ja-JP" sz="1200" kern="1200">
                <a:solidFill>
                  <a:schemeClr val="tx1"/>
                </a:solidFill>
                <a:effectLst/>
                <a:latin typeface="+mn-lt"/>
                <a:ea typeface="+mn-ea"/>
                <a:cs typeface="+mn-cs"/>
              </a:rPr>
              <a:t>　歯みがきの時にやってみてね。</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a:t>
            </a:r>
            <a:r>
              <a:rPr kumimoji="1" lang="ja-JP" altLang="en-US"/>
              <a:t>ナレーション</a:t>
            </a:r>
            <a:r>
              <a:rPr kumimoji="1" lang="en-US" altLang="ja-JP"/>
              <a:t>》</a:t>
            </a:r>
          </a:p>
          <a:p>
            <a:r>
              <a:rPr lang="ja-JP" altLang="en-US"/>
              <a:t>　</a:t>
            </a:r>
            <a:r>
              <a:rPr lang="ja-JP" altLang="ja-JP" sz="1200" kern="1200">
                <a:solidFill>
                  <a:schemeClr val="tx1"/>
                </a:solidFill>
                <a:effectLst/>
                <a:latin typeface="+mn-lt"/>
                <a:ea typeface="+mn-ea"/>
                <a:cs typeface="+mn-cs"/>
              </a:rPr>
              <a:t>さて、皆は毎日自分で歯みがきをしているかな？</a:t>
            </a:r>
          </a:p>
          <a:p>
            <a:r>
              <a:rPr lang="ja-JP" altLang="ja-JP" sz="1200" kern="1200">
                <a:solidFill>
                  <a:schemeClr val="tx1"/>
                </a:solidFill>
                <a:effectLst/>
                <a:latin typeface="+mn-lt"/>
                <a:ea typeface="+mn-ea"/>
                <a:cs typeface="+mn-cs"/>
              </a:rPr>
              <a:t>　歯を磨く仲間には、歯ブラシ以外にもフロスっていう物があるよ。</a:t>
            </a:r>
          </a:p>
          <a:p>
            <a:r>
              <a:rPr lang="ja-JP" altLang="ja-JP" sz="1200" kern="1200">
                <a:solidFill>
                  <a:schemeClr val="tx1"/>
                </a:solidFill>
                <a:effectLst/>
                <a:latin typeface="+mn-lt"/>
                <a:ea typeface="+mn-ea"/>
                <a:cs typeface="+mn-cs"/>
              </a:rPr>
              <a:t>　フロスは歯と歯の間を掃除する道具なんだよ。</a:t>
            </a:r>
          </a:p>
          <a:p>
            <a:r>
              <a:rPr lang="ja-JP" altLang="ja-JP" sz="1200" kern="1200">
                <a:solidFill>
                  <a:schemeClr val="tx1"/>
                </a:solidFill>
                <a:effectLst/>
                <a:latin typeface="+mn-lt"/>
                <a:ea typeface="+mn-ea"/>
                <a:cs typeface="+mn-cs"/>
              </a:rPr>
              <a:t>　使ったことがある子もいるかな？</a:t>
            </a:r>
          </a:p>
          <a:p>
            <a:r>
              <a:rPr lang="ja-JP" altLang="ja-JP" sz="1200" kern="1200">
                <a:solidFill>
                  <a:schemeClr val="tx1"/>
                </a:solidFill>
                <a:effectLst/>
                <a:latin typeface="+mn-lt"/>
                <a:ea typeface="+mn-ea"/>
                <a:cs typeface="+mn-cs"/>
              </a:rPr>
              <a:t>　歯を磨く時はフッ素入り歯みがき剤を使ってほしいんだ。</a:t>
            </a:r>
          </a:p>
          <a:p>
            <a:r>
              <a:rPr lang="ja-JP" altLang="ja-JP" sz="1200" kern="1200">
                <a:solidFill>
                  <a:schemeClr val="tx1"/>
                </a:solidFill>
                <a:effectLst/>
                <a:latin typeface="+mn-lt"/>
                <a:ea typeface="+mn-ea"/>
                <a:cs typeface="+mn-cs"/>
              </a:rPr>
              <a:t>　歯を強くしてくれるんだよ。</a:t>
            </a:r>
          </a:p>
          <a:p>
            <a:r>
              <a:rPr lang="ja-JP" altLang="ja-JP" sz="1200" kern="1200">
                <a:solidFill>
                  <a:schemeClr val="tx1"/>
                </a:solidFill>
                <a:effectLst/>
                <a:latin typeface="+mn-lt"/>
                <a:ea typeface="+mn-ea"/>
                <a:cs typeface="+mn-cs"/>
              </a:rPr>
              <a:t>　それから、歯を磨いた後のブクブクうがいは、</a:t>
            </a:r>
            <a:r>
              <a:rPr lang="en-US" altLang="ja-JP" sz="1200" kern="1200">
                <a:solidFill>
                  <a:schemeClr val="tx1"/>
                </a:solidFill>
                <a:effectLst/>
                <a:latin typeface="+mn-lt"/>
                <a:ea typeface="+mn-ea"/>
                <a:cs typeface="+mn-cs"/>
              </a:rPr>
              <a:t>1</a:t>
            </a:r>
            <a:r>
              <a:rPr lang="ja-JP" altLang="ja-JP" sz="1200" kern="1200">
                <a:solidFill>
                  <a:schemeClr val="tx1"/>
                </a:solidFill>
                <a:effectLst/>
                <a:latin typeface="+mn-lt"/>
                <a:ea typeface="+mn-ea"/>
                <a:cs typeface="+mn-cs"/>
              </a:rPr>
              <a:t>回だけにしてね。</a:t>
            </a:r>
          </a:p>
          <a:p>
            <a:r>
              <a:rPr lang="ja-JP" altLang="ja-JP" sz="1200" kern="1200">
                <a:solidFill>
                  <a:schemeClr val="tx1"/>
                </a:solidFill>
                <a:effectLst/>
                <a:latin typeface="+mn-lt"/>
                <a:ea typeface="+mn-ea"/>
                <a:cs typeface="+mn-cs"/>
              </a:rPr>
              <a:t>　フッ素が歯を守りやすくなるよ。</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9388" y="512763"/>
            <a:ext cx="3705225" cy="2566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a:t>
            </a:r>
            <a:r>
              <a:rPr kumimoji="1" lang="ja-JP" altLang="en-US"/>
              <a:t>ナレーション</a:t>
            </a:r>
            <a:r>
              <a:rPr kumimoji="1" lang="en-US" altLang="ja-JP"/>
              <a:t>》</a:t>
            </a:r>
          </a:p>
          <a:p>
            <a:r>
              <a:rPr kumimoji="1" lang="ja-JP" altLang="en-US"/>
              <a:t>　君たちの歯は宝物だよ。</a:t>
            </a:r>
            <a:endParaRPr kumimoji="1" lang="en-US" altLang="ja-JP"/>
          </a:p>
          <a:p>
            <a:r>
              <a:rPr kumimoji="1" lang="ja-JP" altLang="en-US"/>
              <a:t>　自分でしっかりみがくことは大事だけど、大人の人に仕上げみがきをしてもらうことで、</a:t>
            </a:r>
            <a:endParaRPr kumimoji="1" lang="en-US" altLang="ja-JP"/>
          </a:p>
          <a:p>
            <a:r>
              <a:rPr kumimoji="1" lang="ja-JP" altLang="en-US"/>
              <a:t>　君の大切な歯をもっとキラキラにできるんだ。</a:t>
            </a:r>
            <a:endParaRPr kumimoji="1" lang="en-US" altLang="ja-JP"/>
          </a:p>
          <a:p>
            <a:r>
              <a:rPr kumimoji="1" lang="ja-JP" altLang="en-US"/>
              <a:t>　君と大人で歯を守るスーパーチームをつくってね。</a:t>
            </a:r>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096948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7.png"/><Relationship Id="rId9" Type="http://schemas.openxmlformats.org/officeDocument/2006/relationships/image" Target="../media/image90.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jpe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image" Target="../media/image7.png"/><Relationship Id="rId21" Type="http://schemas.openxmlformats.org/officeDocument/2006/relationships/image" Target="../media/image46.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notesSlide" Target="../notesSlides/notesSlide5.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8.sv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sv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svg"/><Relationship Id="rId3" Type="http://schemas.openxmlformats.org/officeDocument/2006/relationships/image" Target="../media/image56.pn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7.xml"/><Relationship Id="rId16" Type="http://schemas.openxmlformats.org/officeDocument/2006/relationships/image" Target="../media/image69.png"/><Relationship Id="rId20"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svg"/></Relationships>
</file>

<file path=ppt/slides/_rels/slide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png"/><Relationship Id="rId9" Type="http://schemas.openxmlformats.org/officeDocument/2006/relationships/image" Target="../media/image80.png"/></Relationships>
</file>

<file path=ppt/slides/_rels/slide9.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84.svg"/><Relationship Id="rId4" Type="http://schemas.openxmlformats.org/officeDocument/2006/relationships/image" Target="../media/image83.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906000" cy="6858000"/>
            <a:chOff x="0" y="0"/>
            <a:chExt cx="3913481" cy="2709333"/>
          </a:xfrm>
        </p:grpSpPr>
        <p:sp>
          <p:nvSpPr>
            <p:cNvPr id="3" name="Freeform 3"/>
            <p:cNvSpPr/>
            <p:nvPr/>
          </p:nvSpPr>
          <p:spPr>
            <a:xfrm>
              <a:off x="0" y="0"/>
              <a:ext cx="3913482" cy="2709333"/>
            </a:xfrm>
            <a:custGeom>
              <a:avLst/>
              <a:gdLst/>
              <a:ahLst/>
              <a:cxnLst/>
              <a:rect l="l" t="t" r="r" b="b"/>
              <a:pathLst>
                <a:path w="3913482" h="2709333">
                  <a:moveTo>
                    <a:pt x="0" y="0"/>
                  </a:moveTo>
                  <a:lnTo>
                    <a:pt x="3913482" y="0"/>
                  </a:lnTo>
                  <a:lnTo>
                    <a:pt x="3913482" y="2709333"/>
                  </a:lnTo>
                  <a:lnTo>
                    <a:pt x="0" y="2709333"/>
                  </a:lnTo>
                  <a:close/>
                </a:path>
              </a:pathLst>
            </a:custGeom>
            <a:solidFill>
              <a:srgbClr val="C3F2FD"/>
            </a:solidFill>
          </p:spPr>
        </p:sp>
        <p:sp>
          <p:nvSpPr>
            <p:cNvPr id="4" name="TextBox 4"/>
            <p:cNvSpPr txBox="1"/>
            <p:nvPr/>
          </p:nvSpPr>
          <p:spPr>
            <a:xfrm>
              <a:off x="0" y="-38100"/>
              <a:ext cx="3913481" cy="2747433"/>
            </a:xfrm>
            <a:prstGeom prst="rect">
              <a:avLst/>
            </a:prstGeom>
          </p:spPr>
          <p:txBody>
            <a:bodyPr lIns="50800" tIns="50800" rIns="50800" bIns="50800" rtlCol="0" anchor="ctr"/>
            <a:lstStyle/>
            <a:p>
              <a:pPr algn="ctr">
                <a:lnSpc>
                  <a:spcPts val="1819"/>
                </a:lnSpc>
              </a:pPr>
              <a:endParaRPr dirty="0"/>
            </a:p>
          </p:txBody>
        </p:sp>
      </p:grpSp>
      <p:grpSp>
        <p:nvGrpSpPr>
          <p:cNvPr id="5" name="Group 5"/>
          <p:cNvGrpSpPr/>
          <p:nvPr/>
        </p:nvGrpSpPr>
        <p:grpSpPr>
          <a:xfrm>
            <a:off x="336458" y="341702"/>
            <a:ext cx="9174267" cy="6268703"/>
            <a:chOff x="0" y="0"/>
            <a:chExt cx="3624402" cy="2476525"/>
          </a:xfrm>
        </p:grpSpPr>
        <p:sp>
          <p:nvSpPr>
            <p:cNvPr id="6" name="Freeform 6"/>
            <p:cNvSpPr/>
            <p:nvPr/>
          </p:nvSpPr>
          <p:spPr>
            <a:xfrm>
              <a:off x="0" y="0"/>
              <a:ext cx="3624402" cy="2476525"/>
            </a:xfrm>
            <a:custGeom>
              <a:avLst/>
              <a:gdLst/>
              <a:ahLst/>
              <a:cxnLst/>
              <a:rect l="l" t="t" r="r" b="b"/>
              <a:pathLst>
                <a:path w="3624402" h="2476525">
                  <a:moveTo>
                    <a:pt x="28692" y="0"/>
                  </a:moveTo>
                  <a:lnTo>
                    <a:pt x="3595710" y="0"/>
                  </a:lnTo>
                  <a:cubicBezTo>
                    <a:pt x="3611556" y="0"/>
                    <a:pt x="3624402" y="12846"/>
                    <a:pt x="3624402" y="28692"/>
                  </a:cubicBezTo>
                  <a:lnTo>
                    <a:pt x="3624402" y="2447833"/>
                  </a:lnTo>
                  <a:cubicBezTo>
                    <a:pt x="3624402" y="2463679"/>
                    <a:pt x="3611556" y="2476525"/>
                    <a:pt x="3595710" y="2476525"/>
                  </a:cubicBezTo>
                  <a:lnTo>
                    <a:pt x="28692" y="2476525"/>
                  </a:lnTo>
                  <a:cubicBezTo>
                    <a:pt x="12846" y="2476525"/>
                    <a:pt x="0" y="2463679"/>
                    <a:pt x="0" y="2447833"/>
                  </a:cubicBezTo>
                  <a:lnTo>
                    <a:pt x="0" y="28692"/>
                  </a:lnTo>
                  <a:cubicBezTo>
                    <a:pt x="0" y="12846"/>
                    <a:pt x="12846" y="0"/>
                    <a:pt x="28692" y="0"/>
                  </a:cubicBezTo>
                  <a:close/>
                </a:path>
              </a:pathLst>
            </a:custGeom>
            <a:solidFill>
              <a:srgbClr val="FFFFFF"/>
            </a:solidFill>
          </p:spPr>
        </p:sp>
        <p:sp>
          <p:nvSpPr>
            <p:cNvPr id="7" name="TextBox 7"/>
            <p:cNvSpPr txBox="1"/>
            <p:nvPr/>
          </p:nvSpPr>
          <p:spPr>
            <a:xfrm>
              <a:off x="0" y="-38100"/>
              <a:ext cx="3624402" cy="2514625"/>
            </a:xfrm>
            <a:prstGeom prst="rect">
              <a:avLst/>
            </a:prstGeom>
          </p:spPr>
          <p:txBody>
            <a:bodyPr lIns="50800" tIns="50800" rIns="50800" bIns="50800" rtlCol="0" anchor="ctr"/>
            <a:lstStyle/>
            <a:p>
              <a:pPr algn="ctr">
                <a:lnSpc>
                  <a:spcPts val="1819"/>
                </a:lnSpc>
              </a:pPr>
              <a:endParaRPr dirty="0"/>
            </a:p>
          </p:txBody>
        </p:sp>
      </p:grpSp>
      <p:sp>
        <p:nvSpPr>
          <p:cNvPr id="8" name="Freeform 8"/>
          <p:cNvSpPr/>
          <p:nvPr/>
        </p:nvSpPr>
        <p:spPr>
          <a:xfrm rot="424979">
            <a:off x="2963007" y="437195"/>
            <a:ext cx="4422373" cy="5256907"/>
          </a:xfrm>
          <a:custGeom>
            <a:avLst/>
            <a:gdLst/>
            <a:ahLst/>
            <a:cxnLst/>
            <a:rect l="l" t="t" r="r" b="b"/>
            <a:pathLst>
              <a:path w="4422373" h="5256907">
                <a:moveTo>
                  <a:pt x="0" y="0"/>
                </a:moveTo>
                <a:lnTo>
                  <a:pt x="4422373" y="0"/>
                </a:lnTo>
                <a:lnTo>
                  <a:pt x="4422373" y="5256908"/>
                </a:lnTo>
                <a:lnTo>
                  <a:pt x="0" y="5256908"/>
                </a:lnTo>
                <a:lnTo>
                  <a:pt x="0" y="0"/>
                </a:lnTo>
                <a:close/>
              </a:path>
            </a:pathLst>
          </a:custGeom>
          <a:blipFill>
            <a:blip r:embed="rId3"/>
            <a:stretch>
              <a:fillRect/>
            </a:stretch>
          </a:blipFill>
        </p:spPr>
      </p:sp>
      <p:sp>
        <p:nvSpPr>
          <p:cNvPr id="9" name="Freeform 9"/>
          <p:cNvSpPr/>
          <p:nvPr/>
        </p:nvSpPr>
        <p:spPr>
          <a:xfrm>
            <a:off x="825512" y="749550"/>
            <a:ext cx="2523744" cy="2743200"/>
          </a:xfrm>
          <a:custGeom>
            <a:avLst/>
            <a:gdLst/>
            <a:ahLst/>
            <a:cxnLst/>
            <a:rect l="l" t="t" r="r" b="b"/>
            <a:pathLst>
              <a:path w="2523744" h="2743200">
                <a:moveTo>
                  <a:pt x="0" y="0"/>
                </a:moveTo>
                <a:lnTo>
                  <a:pt x="2523744" y="0"/>
                </a:lnTo>
                <a:lnTo>
                  <a:pt x="2523744" y="2743200"/>
                </a:lnTo>
                <a:lnTo>
                  <a:pt x="0" y="2743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6835711" y="3906274"/>
            <a:ext cx="2195276" cy="2386169"/>
          </a:xfrm>
          <a:custGeom>
            <a:avLst/>
            <a:gdLst/>
            <a:ahLst/>
            <a:cxnLst/>
            <a:rect l="l" t="t" r="r" b="b"/>
            <a:pathLst>
              <a:path w="2195276" h="2386169">
                <a:moveTo>
                  <a:pt x="0" y="0"/>
                </a:moveTo>
                <a:lnTo>
                  <a:pt x="2195275" y="0"/>
                </a:lnTo>
                <a:lnTo>
                  <a:pt x="2195275" y="2386169"/>
                </a:lnTo>
                <a:lnTo>
                  <a:pt x="0" y="2386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5" name="グループ化 14">
            <a:extLst>
              <a:ext uri="{FF2B5EF4-FFF2-40B4-BE49-F238E27FC236}">
                <a16:creationId xmlns:a16="http://schemas.microsoft.com/office/drawing/2014/main" id="{8BCA6D37-A31E-49A6-9971-0B066439ACCD}"/>
              </a:ext>
            </a:extLst>
          </p:cNvPr>
          <p:cNvGrpSpPr/>
          <p:nvPr/>
        </p:nvGrpSpPr>
        <p:grpSpPr>
          <a:xfrm>
            <a:off x="2401559" y="5445148"/>
            <a:ext cx="4728754" cy="1010458"/>
            <a:chOff x="2942391" y="5615728"/>
            <a:chExt cx="3962400" cy="812292"/>
          </a:xfrm>
        </p:grpSpPr>
        <p:sp>
          <p:nvSpPr>
            <p:cNvPr id="12" name="Freeform 12"/>
            <p:cNvSpPr/>
            <p:nvPr/>
          </p:nvSpPr>
          <p:spPr>
            <a:xfrm>
              <a:off x="2942391" y="5615728"/>
              <a:ext cx="3962400" cy="812292"/>
            </a:xfrm>
            <a:custGeom>
              <a:avLst/>
              <a:gdLst/>
              <a:ahLst/>
              <a:cxnLst/>
              <a:rect l="l" t="t" r="r" b="b"/>
              <a:pathLst>
                <a:path w="5283200" h="1083056">
                  <a:moveTo>
                    <a:pt x="0" y="0"/>
                  </a:moveTo>
                  <a:lnTo>
                    <a:pt x="5283200" y="0"/>
                  </a:lnTo>
                  <a:lnTo>
                    <a:pt x="5283200" y="1083056"/>
                  </a:lnTo>
                  <a:lnTo>
                    <a:pt x="0" y="10830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3422651" y="5775934"/>
              <a:ext cx="2968039" cy="291746"/>
            </a:xfrm>
            <a:prstGeom prst="rect">
              <a:avLst/>
            </a:prstGeom>
          </p:spPr>
          <p:txBody>
            <a:bodyPr lIns="0" tIns="0" rIns="0" bIns="0" rtlCol="0" anchor="t">
              <a:spAutoFit/>
            </a:bodyPr>
            <a:lstStyle/>
            <a:p>
              <a:pPr algn="ctr">
                <a:lnSpc>
                  <a:spcPts val="3080"/>
                </a:lnSpc>
              </a:pPr>
              <a:r>
                <a:rPr lang="en-US" sz="2400" dirty="0" err="1">
                  <a:solidFill>
                    <a:srgbClr val="000000"/>
                  </a:solidFill>
                  <a:latin typeface="UDモトヤシーダ Bold"/>
                  <a:ea typeface="UDモトヤシーダ Bold"/>
                </a:rPr>
                <a:t>は</a:t>
              </a:r>
              <a:r>
                <a:rPr lang="en-US" sz="2000" dirty="0" err="1">
                  <a:solidFill>
                    <a:srgbClr val="000000"/>
                  </a:solidFill>
                  <a:latin typeface="UDモトヤシーダ Bold"/>
                  <a:ea typeface="UDモトヤシーダ Bold"/>
                </a:rPr>
                <a:t>の</a:t>
              </a:r>
              <a:r>
                <a:rPr lang="ja-JP" altLang="en-US" sz="2400" dirty="0">
                  <a:solidFill>
                    <a:srgbClr val="000000"/>
                  </a:solidFill>
                  <a:latin typeface="UDモトヤシーダ Bold"/>
                  <a:ea typeface="UDモトヤシーダ Bold"/>
                </a:rPr>
                <a:t>王</a:t>
              </a:r>
              <a:r>
                <a:rPr lang="en-US" sz="2400" dirty="0" err="1">
                  <a:solidFill>
                    <a:srgbClr val="000000"/>
                  </a:solidFill>
                  <a:latin typeface="UDモトヤシーダ Bold"/>
                  <a:ea typeface="UDモトヤシーダ Bold"/>
                </a:rPr>
                <a:t>さま</a:t>
              </a:r>
              <a:r>
                <a:rPr lang="en-US" sz="2400" dirty="0">
                  <a:solidFill>
                    <a:srgbClr val="000000"/>
                  </a:solidFill>
                  <a:latin typeface="UDモトヤシーダ Bold"/>
                  <a:ea typeface="UDモトヤシーダ Bold"/>
                </a:rPr>
                <a:t> </a:t>
              </a:r>
              <a:r>
                <a:rPr lang="ja-JP" altLang="en-US" sz="2400" dirty="0">
                  <a:solidFill>
                    <a:srgbClr val="000000"/>
                  </a:solidFill>
                  <a:latin typeface="UDモトヤシーダ Bold"/>
                  <a:ea typeface="UDモトヤシーダ Bold"/>
                </a:rPr>
                <a:t>６</a:t>
              </a:r>
              <a:r>
                <a:rPr lang="en-US" sz="2400" dirty="0" err="1">
                  <a:solidFill>
                    <a:srgbClr val="000000"/>
                  </a:solidFill>
                  <a:latin typeface="UDモトヤシーダ Bold"/>
                  <a:ea typeface="UDモトヤシーダ Bold"/>
                </a:rPr>
                <a:t>歳臼歯</a:t>
              </a:r>
              <a:endParaRPr lang="en-US" sz="2400" dirty="0">
                <a:solidFill>
                  <a:srgbClr val="000000"/>
                </a:solidFill>
                <a:latin typeface="UDモトヤシーダ Bold"/>
                <a:ea typeface="UDモトヤシーダ Bold"/>
              </a:endParaRPr>
            </a:p>
          </p:txBody>
        </p:sp>
        <p:sp>
          <p:nvSpPr>
            <p:cNvPr id="14" name="TextBox 14"/>
            <p:cNvSpPr txBox="1"/>
            <p:nvPr/>
          </p:nvSpPr>
          <p:spPr>
            <a:xfrm>
              <a:off x="5134468" y="5651495"/>
              <a:ext cx="1174177" cy="156491"/>
            </a:xfrm>
            <a:prstGeom prst="rect">
              <a:avLst/>
            </a:prstGeom>
          </p:spPr>
          <p:txBody>
            <a:bodyPr wrap="square" lIns="0" tIns="0" rIns="0" bIns="0" rtlCol="0" anchor="t">
              <a:spAutoFit/>
            </a:bodyPr>
            <a:lstStyle/>
            <a:p>
              <a:pPr algn="ctr">
                <a:lnSpc>
                  <a:spcPts val="1540"/>
                </a:lnSpc>
              </a:pPr>
              <a:r>
                <a:rPr lang="en-US" sz="1600" dirty="0" err="1">
                  <a:solidFill>
                    <a:srgbClr val="000000"/>
                  </a:solidFill>
                  <a:ea typeface="三丁目フォント"/>
                </a:rPr>
                <a:t>さい</a:t>
              </a:r>
              <a:r>
                <a:rPr lang="en-US" sz="1600" dirty="0">
                  <a:solidFill>
                    <a:srgbClr val="000000"/>
                  </a:solidFill>
                  <a:ea typeface="三丁目フォント"/>
                </a:rPr>
                <a:t> </a:t>
              </a:r>
              <a:r>
                <a:rPr lang="en-US" sz="1600" dirty="0" err="1">
                  <a:solidFill>
                    <a:srgbClr val="000000"/>
                  </a:solidFill>
                  <a:ea typeface="三丁目フォント"/>
                </a:rPr>
                <a:t>きゅうし</a:t>
              </a:r>
              <a:endParaRPr lang="en-US" sz="1600" dirty="0">
                <a:solidFill>
                  <a:srgbClr val="000000"/>
                </a:solidFill>
                <a:ea typeface="三丁目フォント"/>
              </a:endParaRPr>
            </a:p>
          </p:txBody>
        </p:sp>
      </p:grpSp>
      <p:sp>
        <p:nvSpPr>
          <p:cNvPr id="16" name="TextBox 14">
            <a:extLst>
              <a:ext uri="{FF2B5EF4-FFF2-40B4-BE49-F238E27FC236}">
                <a16:creationId xmlns:a16="http://schemas.microsoft.com/office/drawing/2014/main" id="{37FFD5FD-3DB3-48E6-94C7-ECFF5DCB07ED}"/>
              </a:ext>
            </a:extLst>
          </p:cNvPr>
          <p:cNvSpPr txBox="1"/>
          <p:nvPr/>
        </p:nvSpPr>
        <p:spPr>
          <a:xfrm>
            <a:off x="7960785" y="6600936"/>
            <a:ext cx="1549940" cy="182101"/>
          </a:xfrm>
          <a:prstGeom prst="rect">
            <a:avLst/>
          </a:prstGeom>
        </p:spPr>
        <p:txBody>
          <a:bodyPr wrap="square" lIns="0" tIns="0" rIns="0" bIns="0" rtlCol="0" anchor="t">
            <a:spAutoFit/>
          </a:bodyPr>
          <a:lstStyle/>
          <a:p>
            <a:pPr algn="ctr">
              <a:lnSpc>
                <a:spcPts val="1540"/>
              </a:lnSpc>
            </a:pPr>
            <a:r>
              <a:rPr lang="ja-JP" altLang="en-US" sz="1200" dirty="0">
                <a:solidFill>
                  <a:srgbClr val="000000"/>
                </a:solidFill>
                <a:ea typeface="三丁目フォント"/>
              </a:rPr>
              <a:t>ナレーションなし</a:t>
            </a:r>
            <a:r>
              <a:rPr lang="en-US" altLang="ja-JP" sz="1200" dirty="0" err="1">
                <a:solidFill>
                  <a:srgbClr val="000000"/>
                </a:solidFill>
                <a:ea typeface="三丁目フォント"/>
              </a:rPr>
              <a:t>ver</a:t>
            </a:r>
            <a:endParaRPr lang="en-US" sz="1200" dirty="0">
              <a:solidFill>
                <a:srgbClr val="000000"/>
              </a:solidFill>
              <a:ea typeface="三丁目フォント"/>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56" y="-49426"/>
            <a:ext cx="9985943" cy="6950982"/>
            <a:chOff x="0" y="0"/>
            <a:chExt cx="3945064" cy="2746067"/>
          </a:xfrm>
          <a:solidFill>
            <a:srgbClr val="C3F2FD"/>
          </a:solidFill>
        </p:grpSpPr>
        <p:sp>
          <p:nvSpPr>
            <p:cNvPr id="3" name="Freeform 3"/>
            <p:cNvSpPr/>
            <p:nvPr/>
          </p:nvSpPr>
          <p:spPr>
            <a:xfrm>
              <a:off x="0" y="0"/>
              <a:ext cx="3945064" cy="2746067"/>
            </a:xfrm>
            <a:custGeom>
              <a:avLst/>
              <a:gdLst/>
              <a:ahLst/>
              <a:cxnLst/>
              <a:rect l="l" t="t" r="r" b="b"/>
              <a:pathLst>
                <a:path w="3945064" h="2746067">
                  <a:moveTo>
                    <a:pt x="0" y="0"/>
                  </a:moveTo>
                  <a:lnTo>
                    <a:pt x="3945064" y="0"/>
                  </a:lnTo>
                  <a:lnTo>
                    <a:pt x="3945064" y="2746067"/>
                  </a:lnTo>
                  <a:lnTo>
                    <a:pt x="0" y="2746067"/>
                  </a:lnTo>
                  <a:close/>
                </a:path>
              </a:pathLst>
            </a:custGeom>
            <a:grpFill/>
          </p:spPr>
        </p:sp>
        <p:sp>
          <p:nvSpPr>
            <p:cNvPr id="4" name="TextBox 4"/>
            <p:cNvSpPr txBox="1"/>
            <p:nvPr/>
          </p:nvSpPr>
          <p:spPr>
            <a:xfrm>
              <a:off x="0" y="-38100"/>
              <a:ext cx="3945064" cy="2784167"/>
            </a:xfrm>
            <a:prstGeom prst="rect">
              <a:avLst/>
            </a:prstGeom>
            <a:grpFill/>
          </p:spPr>
          <p:txBody>
            <a:bodyPr lIns="50800" tIns="50800" rIns="50800" bIns="50800" rtlCol="0" anchor="ctr"/>
            <a:lstStyle/>
            <a:p>
              <a:pPr algn="ctr">
                <a:lnSpc>
                  <a:spcPts val="1819"/>
                </a:lnSpc>
              </a:pPr>
              <a:endParaRPr/>
            </a:p>
          </p:txBody>
        </p:sp>
      </p:grpSp>
      <p:grpSp>
        <p:nvGrpSpPr>
          <p:cNvPr id="5" name="Group 5"/>
          <p:cNvGrpSpPr/>
          <p:nvPr/>
        </p:nvGrpSpPr>
        <p:grpSpPr>
          <a:xfrm>
            <a:off x="304800" y="197158"/>
            <a:ext cx="9372600" cy="6319140"/>
            <a:chOff x="0" y="0"/>
            <a:chExt cx="3531456" cy="2411463"/>
          </a:xfrm>
        </p:grpSpPr>
        <p:sp>
          <p:nvSpPr>
            <p:cNvPr id="6" name="Freeform 6"/>
            <p:cNvSpPr/>
            <p:nvPr/>
          </p:nvSpPr>
          <p:spPr>
            <a:xfrm>
              <a:off x="0" y="0"/>
              <a:ext cx="3531457" cy="2411463"/>
            </a:xfrm>
            <a:custGeom>
              <a:avLst/>
              <a:gdLst/>
              <a:ahLst/>
              <a:cxnLst/>
              <a:rect l="l" t="t" r="r" b="b"/>
              <a:pathLst>
                <a:path w="3531457" h="2411463">
                  <a:moveTo>
                    <a:pt x="29447" y="0"/>
                  </a:moveTo>
                  <a:lnTo>
                    <a:pt x="3502010" y="0"/>
                  </a:lnTo>
                  <a:cubicBezTo>
                    <a:pt x="3509819" y="0"/>
                    <a:pt x="3517309" y="3102"/>
                    <a:pt x="3522832" y="8625"/>
                  </a:cubicBezTo>
                  <a:cubicBezTo>
                    <a:pt x="3528354" y="14147"/>
                    <a:pt x="3531457" y="21637"/>
                    <a:pt x="3531457" y="29447"/>
                  </a:cubicBezTo>
                  <a:lnTo>
                    <a:pt x="3531457" y="2382016"/>
                  </a:lnTo>
                  <a:cubicBezTo>
                    <a:pt x="3531457" y="2389826"/>
                    <a:pt x="3528354" y="2397316"/>
                    <a:pt x="3522832" y="2402838"/>
                  </a:cubicBezTo>
                  <a:cubicBezTo>
                    <a:pt x="3517309" y="2408361"/>
                    <a:pt x="3509819" y="2411463"/>
                    <a:pt x="3502010" y="2411463"/>
                  </a:cubicBezTo>
                  <a:lnTo>
                    <a:pt x="29447" y="2411463"/>
                  </a:lnTo>
                  <a:cubicBezTo>
                    <a:pt x="21637" y="2411463"/>
                    <a:pt x="14147" y="2408361"/>
                    <a:pt x="8625" y="2402838"/>
                  </a:cubicBezTo>
                  <a:cubicBezTo>
                    <a:pt x="3102" y="2397316"/>
                    <a:pt x="0" y="2389826"/>
                    <a:pt x="0" y="2382016"/>
                  </a:cubicBezTo>
                  <a:lnTo>
                    <a:pt x="0" y="29447"/>
                  </a:lnTo>
                  <a:cubicBezTo>
                    <a:pt x="0" y="21637"/>
                    <a:pt x="3102" y="14147"/>
                    <a:pt x="8625" y="8625"/>
                  </a:cubicBezTo>
                  <a:cubicBezTo>
                    <a:pt x="14147" y="3102"/>
                    <a:pt x="21637" y="0"/>
                    <a:pt x="29447" y="0"/>
                  </a:cubicBezTo>
                  <a:close/>
                </a:path>
              </a:pathLst>
            </a:custGeom>
            <a:solidFill>
              <a:srgbClr val="FFFFFF"/>
            </a:solidFill>
          </p:spPr>
        </p:sp>
        <p:sp>
          <p:nvSpPr>
            <p:cNvPr id="7" name="TextBox 7"/>
            <p:cNvSpPr txBox="1"/>
            <p:nvPr/>
          </p:nvSpPr>
          <p:spPr>
            <a:xfrm>
              <a:off x="0" y="-38100"/>
              <a:ext cx="3531456" cy="2449563"/>
            </a:xfrm>
            <a:prstGeom prst="rect">
              <a:avLst/>
            </a:prstGeom>
          </p:spPr>
          <p:txBody>
            <a:bodyPr lIns="50800" tIns="50800" rIns="50800" bIns="50800" rtlCol="0" anchor="ctr"/>
            <a:lstStyle/>
            <a:p>
              <a:pPr algn="ctr">
                <a:lnSpc>
                  <a:spcPts val="1819"/>
                </a:lnSpc>
              </a:pPr>
              <a:endParaRPr/>
            </a:p>
          </p:txBody>
        </p:sp>
      </p:grpSp>
      <p:sp>
        <p:nvSpPr>
          <p:cNvPr id="8" name="Freeform 8"/>
          <p:cNvSpPr/>
          <p:nvPr/>
        </p:nvSpPr>
        <p:spPr>
          <a:xfrm rot="424979">
            <a:off x="1667822" y="1304273"/>
            <a:ext cx="3598651" cy="4243581"/>
          </a:xfrm>
          <a:custGeom>
            <a:avLst/>
            <a:gdLst/>
            <a:ahLst/>
            <a:cxnLst/>
            <a:rect l="l" t="t" r="r" b="b"/>
            <a:pathLst>
              <a:path w="3379293" h="4016991">
                <a:moveTo>
                  <a:pt x="0" y="0"/>
                </a:moveTo>
                <a:lnTo>
                  <a:pt x="3379293" y="0"/>
                </a:lnTo>
                <a:lnTo>
                  <a:pt x="3379293" y="4016991"/>
                </a:lnTo>
                <a:lnTo>
                  <a:pt x="0" y="4016991"/>
                </a:lnTo>
                <a:lnTo>
                  <a:pt x="0" y="0"/>
                </a:lnTo>
                <a:close/>
              </a:path>
            </a:pathLst>
          </a:custGeom>
          <a:blipFill>
            <a:blip r:embed="rId3"/>
            <a:stretch>
              <a:fillRect/>
            </a:stretch>
          </a:blipFill>
        </p:spPr>
      </p:sp>
      <p:sp>
        <p:nvSpPr>
          <p:cNvPr id="9" name="Freeform 9"/>
          <p:cNvSpPr/>
          <p:nvPr/>
        </p:nvSpPr>
        <p:spPr>
          <a:xfrm>
            <a:off x="4855687" y="1925347"/>
            <a:ext cx="3756640" cy="3690700"/>
          </a:xfrm>
          <a:custGeom>
            <a:avLst/>
            <a:gdLst/>
            <a:ahLst/>
            <a:cxnLst/>
            <a:rect l="l" t="t" r="r" b="b"/>
            <a:pathLst>
              <a:path w="3428477" h="3428477">
                <a:moveTo>
                  <a:pt x="0" y="0"/>
                </a:moveTo>
                <a:lnTo>
                  <a:pt x="3428476" y="0"/>
                </a:lnTo>
                <a:lnTo>
                  <a:pt x="3428476" y="3428477"/>
                </a:lnTo>
                <a:lnTo>
                  <a:pt x="0" y="3428477"/>
                </a:lnTo>
                <a:lnTo>
                  <a:pt x="0" y="0"/>
                </a:lnTo>
                <a:close/>
              </a:path>
            </a:pathLst>
          </a:custGeom>
          <a:blipFill>
            <a:blip r:embed="rId4"/>
            <a:stretch>
              <a:fillRect/>
            </a:stretch>
          </a:blipFill>
        </p:spPr>
      </p:sp>
      <p:sp>
        <p:nvSpPr>
          <p:cNvPr id="10" name="Freeform 10"/>
          <p:cNvSpPr/>
          <p:nvPr/>
        </p:nvSpPr>
        <p:spPr>
          <a:xfrm>
            <a:off x="7561967" y="547988"/>
            <a:ext cx="1851802" cy="2012828"/>
          </a:xfrm>
          <a:custGeom>
            <a:avLst/>
            <a:gdLst/>
            <a:ahLst/>
            <a:cxnLst/>
            <a:rect l="l" t="t" r="r" b="b"/>
            <a:pathLst>
              <a:path w="1851802" h="2012828">
                <a:moveTo>
                  <a:pt x="0" y="0"/>
                </a:moveTo>
                <a:lnTo>
                  <a:pt x="1851803" y="0"/>
                </a:lnTo>
                <a:lnTo>
                  <a:pt x="1851803" y="2012828"/>
                </a:lnTo>
                <a:lnTo>
                  <a:pt x="0" y="20128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367772" y="4648014"/>
            <a:ext cx="1851802" cy="2012828"/>
          </a:xfrm>
          <a:custGeom>
            <a:avLst/>
            <a:gdLst/>
            <a:ahLst/>
            <a:cxnLst/>
            <a:rect l="l" t="t" r="r" b="b"/>
            <a:pathLst>
              <a:path w="1851802" h="2012828">
                <a:moveTo>
                  <a:pt x="0" y="0"/>
                </a:moveTo>
                <a:lnTo>
                  <a:pt x="1851802" y="0"/>
                </a:lnTo>
                <a:lnTo>
                  <a:pt x="1851802" y="2012828"/>
                </a:lnTo>
                <a:lnTo>
                  <a:pt x="0" y="20128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a:off x="5501932" y="5668054"/>
            <a:ext cx="3848828" cy="816957"/>
            <a:chOff x="96815" y="0"/>
            <a:chExt cx="5131770" cy="1089276"/>
          </a:xfrm>
        </p:grpSpPr>
        <p:sp>
          <p:nvSpPr>
            <p:cNvPr id="13" name="Freeform 13"/>
            <p:cNvSpPr/>
            <p:nvPr/>
          </p:nvSpPr>
          <p:spPr>
            <a:xfrm>
              <a:off x="577705" y="0"/>
              <a:ext cx="4554065" cy="1064513"/>
            </a:xfrm>
            <a:custGeom>
              <a:avLst/>
              <a:gdLst/>
              <a:ahLst/>
              <a:cxnLst/>
              <a:rect l="l" t="t" r="r" b="b"/>
              <a:pathLst>
                <a:path w="4554065" h="1064513">
                  <a:moveTo>
                    <a:pt x="0" y="0"/>
                  </a:moveTo>
                  <a:lnTo>
                    <a:pt x="4554065" y="0"/>
                  </a:lnTo>
                  <a:lnTo>
                    <a:pt x="4554065" y="1064513"/>
                  </a:lnTo>
                  <a:lnTo>
                    <a:pt x="0" y="1064513"/>
                  </a:lnTo>
                  <a:lnTo>
                    <a:pt x="0" y="0"/>
                  </a:lnTo>
                  <a:close/>
                </a:path>
              </a:pathLst>
            </a:custGeom>
            <a:blipFill>
              <a:blip r:embed="rId7"/>
              <a:stretch>
                <a:fillRect/>
              </a:stretch>
            </a:blipFill>
          </p:spPr>
        </p:sp>
        <p:sp>
          <p:nvSpPr>
            <p:cNvPr id="14" name="Freeform 14"/>
            <p:cNvSpPr/>
            <p:nvPr/>
          </p:nvSpPr>
          <p:spPr>
            <a:xfrm>
              <a:off x="3897235" y="124213"/>
              <a:ext cx="987277" cy="965063"/>
            </a:xfrm>
            <a:custGeom>
              <a:avLst/>
              <a:gdLst/>
              <a:ahLst/>
              <a:cxnLst/>
              <a:rect l="l" t="t" r="r" b="b"/>
              <a:pathLst>
                <a:path w="987277" h="965063">
                  <a:moveTo>
                    <a:pt x="0" y="0"/>
                  </a:moveTo>
                  <a:lnTo>
                    <a:pt x="987277" y="0"/>
                  </a:lnTo>
                  <a:lnTo>
                    <a:pt x="987277" y="965063"/>
                  </a:lnTo>
                  <a:lnTo>
                    <a:pt x="0" y="9650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96815" y="276051"/>
              <a:ext cx="5131770" cy="661385"/>
            </a:xfrm>
            <a:prstGeom prst="rect">
              <a:avLst/>
            </a:prstGeom>
          </p:spPr>
          <p:txBody>
            <a:bodyPr lIns="0" tIns="0" rIns="0" bIns="0" rtlCol="0" anchor="t">
              <a:spAutoFit/>
            </a:bodyPr>
            <a:lstStyle/>
            <a:p>
              <a:pPr algn="ctr">
                <a:lnSpc>
                  <a:spcPts val="3500"/>
                </a:lnSpc>
              </a:pPr>
              <a:r>
                <a:rPr lang="en-US" sz="2500" dirty="0" err="1">
                  <a:solidFill>
                    <a:srgbClr val="8D6041"/>
                  </a:solidFill>
                  <a:ea typeface="ぼくたちのゴシック2"/>
                </a:rPr>
                <a:t>お・し・ま・い</a:t>
              </a:r>
              <a:endParaRPr lang="en-US" sz="2500" dirty="0">
                <a:solidFill>
                  <a:srgbClr val="8D6041"/>
                </a:solidFill>
                <a:ea typeface="ぼくたちのゴシック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2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213" y="0"/>
            <a:ext cx="10340778" cy="6909671"/>
            <a:chOff x="0" y="0"/>
            <a:chExt cx="4085246" cy="2729747"/>
          </a:xfrm>
        </p:grpSpPr>
        <p:sp>
          <p:nvSpPr>
            <p:cNvPr id="3" name="Freeform 3"/>
            <p:cNvSpPr/>
            <p:nvPr/>
          </p:nvSpPr>
          <p:spPr>
            <a:xfrm>
              <a:off x="0" y="0"/>
              <a:ext cx="4085246" cy="2729747"/>
            </a:xfrm>
            <a:custGeom>
              <a:avLst/>
              <a:gdLst/>
              <a:ahLst/>
              <a:cxnLst/>
              <a:rect l="l" t="t" r="r" b="b"/>
              <a:pathLst>
                <a:path w="4085246" h="2729747">
                  <a:moveTo>
                    <a:pt x="0" y="0"/>
                  </a:moveTo>
                  <a:lnTo>
                    <a:pt x="4085246" y="0"/>
                  </a:lnTo>
                  <a:lnTo>
                    <a:pt x="4085246" y="2729747"/>
                  </a:lnTo>
                  <a:lnTo>
                    <a:pt x="0" y="2729747"/>
                  </a:lnTo>
                  <a:close/>
                </a:path>
              </a:pathLst>
            </a:custGeom>
            <a:solidFill>
              <a:srgbClr val="D1FBFF"/>
            </a:solidFill>
          </p:spPr>
        </p:sp>
        <p:sp>
          <p:nvSpPr>
            <p:cNvPr id="4" name="TextBox 4"/>
            <p:cNvSpPr txBox="1"/>
            <p:nvPr/>
          </p:nvSpPr>
          <p:spPr>
            <a:xfrm>
              <a:off x="0" y="-38100"/>
              <a:ext cx="4085246" cy="2767847"/>
            </a:xfrm>
            <a:prstGeom prst="rect">
              <a:avLst/>
            </a:prstGeom>
          </p:spPr>
          <p:txBody>
            <a:bodyPr lIns="50800" tIns="50800" rIns="50800" bIns="50800" rtlCol="0" anchor="ctr"/>
            <a:lstStyle/>
            <a:p>
              <a:pPr algn="ctr">
                <a:lnSpc>
                  <a:spcPts val="1960"/>
                </a:lnSpc>
              </a:pPr>
              <a:endParaRPr/>
            </a:p>
          </p:txBody>
        </p:sp>
      </p:grpSp>
      <p:grpSp>
        <p:nvGrpSpPr>
          <p:cNvPr id="5" name="Group 5"/>
          <p:cNvGrpSpPr/>
          <p:nvPr/>
        </p:nvGrpSpPr>
        <p:grpSpPr>
          <a:xfrm>
            <a:off x="152400" y="557425"/>
            <a:ext cx="9448800" cy="6030623"/>
            <a:chOff x="0" y="0"/>
            <a:chExt cx="3582952" cy="2326746"/>
          </a:xfrm>
        </p:grpSpPr>
        <p:sp>
          <p:nvSpPr>
            <p:cNvPr id="6" name="Freeform 6"/>
            <p:cNvSpPr/>
            <p:nvPr/>
          </p:nvSpPr>
          <p:spPr>
            <a:xfrm>
              <a:off x="0" y="0"/>
              <a:ext cx="3582951" cy="2326746"/>
            </a:xfrm>
            <a:custGeom>
              <a:avLst/>
              <a:gdLst/>
              <a:ahLst/>
              <a:cxnLst/>
              <a:rect l="l" t="t" r="r" b="b"/>
              <a:pathLst>
                <a:path w="3582951" h="2326746">
                  <a:moveTo>
                    <a:pt x="29024" y="0"/>
                  </a:moveTo>
                  <a:lnTo>
                    <a:pt x="3553928" y="0"/>
                  </a:lnTo>
                  <a:cubicBezTo>
                    <a:pt x="3561625" y="0"/>
                    <a:pt x="3569008" y="3058"/>
                    <a:pt x="3574451" y="8501"/>
                  </a:cubicBezTo>
                  <a:cubicBezTo>
                    <a:pt x="3579894" y="13944"/>
                    <a:pt x="3582951" y="21326"/>
                    <a:pt x="3582951" y="29024"/>
                  </a:cubicBezTo>
                  <a:lnTo>
                    <a:pt x="3582951" y="2297722"/>
                  </a:lnTo>
                  <a:cubicBezTo>
                    <a:pt x="3582951" y="2305420"/>
                    <a:pt x="3579894" y="2312802"/>
                    <a:pt x="3574451" y="2318245"/>
                  </a:cubicBezTo>
                  <a:cubicBezTo>
                    <a:pt x="3569008" y="2323688"/>
                    <a:pt x="3561625" y="2326746"/>
                    <a:pt x="3553928" y="2326746"/>
                  </a:cubicBezTo>
                  <a:lnTo>
                    <a:pt x="29024" y="2326746"/>
                  </a:lnTo>
                  <a:cubicBezTo>
                    <a:pt x="21326" y="2326746"/>
                    <a:pt x="13944" y="2323688"/>
                    <a:pt x="8501" y="2318245"/>
                  </a:cubicBezTo>
                  <a:cubicBezTo>
                    <a:pt x="3058" y="2312802"/>
                    <a:pt x="0" y="2305420"/>
                    <a:pt x="0" y="2297722"/>
                  </a:cubicBezTo>
                  <a:lnTo>
                    <a:pt x="0" y="29024"/>
                  </a:lnTo>
                  <a:cubicBezTo>
                    <a:pt x="0" y="21326"/>
                    <a:pt x="3058" y="13944"/>
                    <a:pt x="8501" y="8501"/>
                  </a:cubicBezTo>
                  <a:cubicBezTo>
                    <a:pt x="13944" y="3058"/>
                    <a:pt x="21326" y="0"/>
                    <a:pt x="29024" y="0"/>
                  </a:cubicBezTo>
                  <a:close/>
                </a:path>
              </a:pathLst>
            </a:custGeom>
            <a:solidFill>
              <a:srgbClr val="FFFFFF"/>
            </a:solidFill>
          </p:spPr>
          <p:txBody>
            <a:bodyPr/>
            <a:lstStyle/>
            <a:p>
              <a:endParaRPr lang="ja-JP" altLang="en-US" dirty="0"/>
            </a:p>
          </p:txBody>
        </p:sp>
        <p:sp>
          <p:nvSpPr>
            <p:cNvPr id="7" name="TextBox 7"/>
            <p:cNvSpPr txBox="1"/>
            <p:nvPr/>
          </p:nvSpPr>
          <p:spPr>
            <a:xfrm>
              <a:off x="0" y="-38100"/>
              <a:ext cx="3582952" cy="2364846"/>
            </a:xfrm>
            <a:prstGeom prst="rect">
              <a:avLst/>
            </a:prstGeom>
          </p:spPr>
          <p:txBody>
            <a:bodyPr lIns="50800" tIns="50800" rIns="50800" bIns="50800" rtlCol="0" anchor="ctr"/>
            <a:lstStyle/>
            <a:p>
              <a:pPr algn="ctr">
                <a:lnSpc>
                  <a:spcPts val="1819"/>
                </a:lnSpc>
              </a:pPr>
              <a:endParaRPr/>
            </a:p>
          </p:txBody>
        </p:sp>
      </p:grpSp>
      <p:sp>
        <p:nvSpPr>
          <p:cNvPr id="8" name="Freeform 8"/>
          <p:cNvSpPr/>
          <p:nvPr/>
        </p:nvSpPr>
        <p:spPr>
          <a:xfrm>
            <a:off x="685800" y="3703348"/>
            <a:ext cx="2524499" cy="2884700"/>
          </a:xfrm>
          <a:custGeom>
            <a:avLst/>
            <a:gdLst/>
            <a:ahLst/>
            <a:cxnLst/>
            <a:rect l="l" t="t" r="r" b="b"/>
            <a:pathLst>
              <a:path w="2427131" h="2885149">
                <a:moveTo>
                  <a:pt x="0" y="0"/>
                </a:moveTo>
                <a:lnTo>
                  <a:pt x="2427132" y="0"/>
                </a:lnTo>
                <a:lnTo>
                  <a:pt x="2427132" y="2885149"/>
                </a:lnTo>
                <a:lnTo>
                  <a:pt x="0" y="2885149"/>
                </a:lnTo>
                <a:lnTo>
                  <a:pt x="0" y="0"/>
                </a:lnTo>
                <a:close/>
              </a:path>
            </a:pathLst>
          </a:custGeom>
          <a:blipFill>
            <a:blip r:embed="rId3"/>
            <a:stretch>
              <a:fillRect/>
            </a:stretch>
          </a:blipFill>
        </p:spPr>
      </p:sp>
      <p:sp>
        <p:nvSpPr>
          <p:cNvPr id="9" name="Freeform 9"/>
          <p:cNvSpPr/>
          <p:nvPr/>
        </p:nvSpPr>
        <p:spPr>
          <a:xfrm rot="494715">
            <a:off x="6835388" y="4220674"/>
            <a:ext cx="2149557" cy="2235822"/>
          </a:xfrm>
          <a:custGeom>
            <a:avLst/>
            <a:gdLst/>
            <a:ahLst/>
            <a:cxnLst/>
            <a:rect l="l" t="t" r="r" b="b"/>
            <a:pathLst>
              <a:path w="2025690" h="2151571">
                <a:moveTo>
                  <a:pt x="0" y="0"/>
                </a:moveTo>
                <a:lnTo>
                  <a:pt x="2025690" y="0"/>
                </a:lnTo>
                <a:lnTo>
                  <a:pt x="2025690" y="2151571"/>
                </a:lnTo>
                <a:lnTo>
                  <a:pt x="0" y="2151571"/>
                </a:lnTo>
                <a:lnTo>
                  <a:pt x="0" y="0"/>
                </a:lnTo>
                <a:close/>
              </a:path>
            </a:pathLst>
          </a:custGeom>
          <a:blipFill>
            <a:blip r:embed="rId4"/>
            <a:stretch>
              <a:fillRect l="-8269" r="-8269"/>
            </a:stretch>
          </a:blipFill>
        </p:spPr>
      </p:sp>
      <p:sp>
        <p:nvSpPr>
          <p:cNvPr id="11" name="Freeform 11"/>
          <p:cNvSpPr/>
          <p:nvPr/>
        </p:nvSpPr>
        <p:spPr>
          <a:xfrm>
            <a:off x="357764" y="31491"/>
            <a:ext cx="629805" cy="1051867"/>
          </a:xfrm>
          <a:custGeom>
            <a:avLst/>
            <a:gdLst/>
            <a:ahLst/>
            <a:cxnLst/>
            <a:rect l="l" t="t" r="r" b="b"/>
            <a:pathLst>
              <a:path w="629805" h="1051867">
                <a:moveTo>
                  <a:pt x="0" y="0"/>
                </a:moveTo>
                <a:lnTo>
                  <a:pt x="629805" y="0"/>
                </a:lnTo>
                <a:lnTo>
                  <a:pt x="629805" y="1051867"/>
                </a:lnTo>
                <a:lnTo>
                  <a:pt x="0" y="1051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5400000">
            <a:off x="6997101" y="-1178683"/>
            <a:ext cx="491403" cy="3442715"/>
          </a:xfrm>
          <a:custGeom>
            <a:avLst/>
            <a:gdLst/>
            <a:ahLst/>
            <a:cxnLst/>
            <a:rect l="l" t="t" r="r" b="b"/>
            <a:pathLst>
              <a:path w="491403" h="3733601">
                <a:moveTo>
                  <a:pt x="0" y="0"/>
                </a:moveTo>
                <a:lnTo>
                  <a:pt x="491403" y="0"/>
                </a:lnTo>
                <a:lnTo>
                  <a:pt x="491403" y="3733601"/>
                </a:lnTo>
                <a:lnTo>
                  <a:pt x="0" y="3733601"/>
                </a:lnTo>
                <a:lnTo>
                  <a:pt x="0" y="0"/>
                </a:lnTo>
                <a:close/>
              </a:path>
            </a:pathLst>
          </a:custGeom>
          <a:blipFill>
            <a:blip r:embed="rId7"/>
            <a:stretch>
              <a:fillRect l="-643" r="-643" b="-13455"/>
            </a:stretch>
          </a:blipFill>
        </p:spPr>
      </p:sp>
      <p:sp>
        <p:nvSpPr>
          <p:cNvPr id="13" name="Freeform 13"/>
          <p:cNvSpPr/>
          <p:nvPr/>
        </p:nvSpPr>
        <p:spPr>
          <a:xfrm rot="5400000">
            <a:off x="3136174" y="-1300452"/>
            <a:ext cx="491403" cy="3715754"/>
          </a:xfrm>
          <a:custGeom>
            <a:avLst/>
            <a:gdLst/>
            <a:ahLst/>
            <a:cxnLst/>
            <a:rect l="l" t="t" r="r" b="b"/>
            <a:pathLst>
              <a:path w="491403" h="3809635">
                <a:moveTo>
                  <a:pt x="0" y="0"/>
                </a:moveTo>
                <a:lnTo>
                  <a:pt x="491403" y="0"/>
                </a:lnTo>
                <a:lnTo>
                  <a:pt x="491403" y="3809635"/>
                </a:lnTo>
                <a:lnTo>
                  <a:pt x="0" y="3809635"/>
                </a:lnTo>
                <a:lnTo>
                  <a:pt x="0" y="0"/>
                </a:lnTo>
                <a:close/>
              </a:path>
            </a:pathLst>
          </a:custGeom>
          <a:blipFill>
            <a:blip r:embed="rId7"/>
            <a:stretch>
              <a:fillRect l="-643" t="-5057" r="-643" b="-6133"/>
            </a:stretch>
          </a:blipFill>
        </p:spPr>
      </p:sp>
      <p:sp>
        <p:nvSpPr>
          <p:cNvPr id="14" name="Freeform 14"/>
          <p:cNvSpPr/>
          <p:nvPr/>
        </p:nvSpPr>
        <p:spPr>
          <a:xfrm rot="5400000">
            <a:off x="640406" y="453950"/>
            <a:ext cx="1128181" cy="486605"/>
          </a:xfrm>
          <a:custGeom>
            <a:avLst/>
            <a:gdLst/>
            <a:ahLst/>
            <a:cxnLst/>
            <a:rect l="l" t="t" r="r" b="b"/>
            <a:pathLst>
              <a:path w="1128181" h="341275">
                <a:moveTo>
                  <a:pt x="0" y="0"/>
                </a:moveTo>
                <a:lnTo>
                  <a:pt x="1128181" y="0"/>
                </a:lnTo>
                <a:lnTo>
                  <a:pt x="1128181" y="341275"/>
                </a:lnTo>
                <a:lnTo>
                  <a:pt x="0" y="3412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TextBox 15">
            <a:extLst>
              <a:ext uri="{FF2B5EF4-FFF2-40B4-BE49-F238E27FC236}">
                <a16:creationId xmlns:a16="http://schemas.microsoft.com/office/drawing/2014/main" id="{E50B4555-0D5C-49B1-94C1-0D5FF7A10066}"/>
              </a:ext>
            </a:extLst>
          </p:cNvPr>
          <p:cNvSpPr txBox="1"/>
          <p:nvPr/>
        </p:nvSpPr>
        <p:spPr>
          <a:xfrm>
            <a:off x="3098736" y="5742405"/>
            <a:ext cx="3855691" cy="484492"/>
          </a:xfrm>
          <a:prstGeom prst="rect">
            <a:avLst/>
          </a:prstGeom>
        </p:spPr>
        <p:txBody>
          <a:bodyPr wrap="square" lIns="0" tIns="0" rIns="0" bIns="0" rtlCol="0" anchor="t">
            <a:spAutoFit/>
          </a:bodyPr>
          <a:lstStyle/>
          <a:p>
            <a:pPr algn="ctr">
              <a:lnSpc>
                <a:spcPts val="2000"/>
              </a:lnSpc>
            </a:pPr>
            <a:r>
              <a:rPr lang="ja-JP" altLang="en-US" sz="1400" dirty="0">
                <a:solidFill>
                  <a:srgbClr val="9F6E4C"/>
                </a:solidFill>
                <a:latin typeface="Meiryo UI" panose="020B0604030504040204" pitchFamily="50" charset="-128"/>
                <a:ea typeface="Meiryo UI" panose="020B0604030504040204" pitchFamily="50" charset="-128"/>
              </a:rPr>
              <a:t>沖縄県・沖縄県歯科医師会・沖縄県歯科衛生士会</a:t>
            </a:r>
            <a:endParaRPr lang="en-US" altLang="ja-JP" sz="1400" dirty="0">
              <a:solidFill>
                <a:srgbClr val="9F6E4C"/>
              </a:solidFill>
              <a:latin typeface="Meiryo UI" panose="020B0604030504040204" pitchFamily="50" charset="-128"/>
              <a:ea typeface="Meiryo UI" panose="020B0604030504040204" pitchFamily="50" charset="-128"/>
            </a:endParaRPr>
          </a:p>
          <a:p>
            <a:pPr algn="ctr">
              <a:lnSpc>
                <a:spcPts val="2000"/>
              </a:lnSpc>
            </a:pPr>
            <a:r>
              <a:rPr lang="ja-JP" altLang="en-US" sz="1400" dirty="0">
                <a:solidFill>
                  <a:srgbClr val="9F6E4C"/>
                </a:solidFill>
                <a:latin typeface="Meiryo UI" panose="020B0604030504040204" pitchFamily="50" charset="-128"/>
                <a:ea typeface="Meiryo UI" panose="020B0604030504040204" pitchFamily="50" charset="-128"/>
              </a:rPr>
              <a:t>・沖縄県小児保健協会・沖縄県教育委員会</a:t>
            </a:r>
            <a:endParaRPr lang="en-US" sz="1400" dirty="0">
              <a:solidFill>
                <a:srgbClr val="9F6E4C"/>
              </a:solidFill>
              <a:latin typeface="Meiryo UI" panose="020B0604030504040204" pitchFamily="50" charset="-128"/>
              <a:ea typeface="Meiryo UI" panose="020B0604030504040204" pitchFamily="50" charset="-128"/>
            </a:endParaRPr>
          </a:p>
        </p:txBody>
      </p:sp>
      <p:sp>
        <p:nvSpPr>
          <p:cNvPr id="18" name="TextBox 14">
            <a:extLst>
              <a:ext uri="{FF2B5EF4-FFF2-40B4-BE49-F238E27FC236}">
                <a16:creationId xmlns:a16="http://schemas.microsoft.com/office/drawing/2014/main" id="{DD7BCA51-E5ED-41D8-8F1F-37802412AE26}"/>
              </a:ext>
            </a:extLst>
          </p:cNvPr>
          <p:cNvSpPr txBox="1"/>
          <p:nvPr/>
        </p:nvSpPr>
        <p:spPr>
          <a:xfrm>
            <a:off x="3535709" y="3731012"/>
            <a:ext cx="3054429" cy="353302"/>
          </a:xfrm>
          <a:prstGeom prst="rect">
            <a:avLst/>
          </a:prstGeom>
        </p:spPr>
        <p:txBody>
          <a:bodyPr lIns="0" tIns="0" rIns="0" bIns="0" rtlCol="0" anchor="t">
            <a:spAutoFit/>
          </a:bodyPr>
          <a:lstStyle/>
          <a:p>
            <a:pPr algn="ctr">
              <a:lnSpc>
                <a:spcPts val="3038"/>
              </a:lnSpc>
            </a:pPr>
            <a:r>
              <a:rPr lang="en-US" sz="2400" dirty="0">
                <a:solidFill>
                  <a:srgbClr val="9F6E4C"/>
                </a:solidFill>
                <a:latin typeface="UDモトヤシーダ Bold"/>
                <a:ea typeface="UDモトヤシーダ Bold"/>
              </a:rPr>
              <a:t>〜</a:t>
            </a:r>
            <a:r>
              <a:rPr lang="en-US" sz="2400" dirty="0" err="1">
                <a:solidFill>
                  <a:srgbClr val="9F6E4C"/>
                </a:solidFill>
                <a:latin typeface="UDモトヤシーダ Bold"/>
                <a:ea typeface="UDモトヤシーダ Bold"/>
              </a:rPr>
              <a:t>小学</a:t>
            </a:r>
            <a:r>
              <a:rPr lang="ja-JP" altLang="en-US" sz="2400" dirty="0">
                <a:solidFill>
                  <a:srgbClr val="9F6E4C"/>
                </a:solidFill>
                <a:latin typeface="UDモトヤシーダ Bold"/>
                <a:ea typeface="UDモトヤシーダ Bold"/>
              </a:rPr>
              <a:t>２</a:t>
            </a:r>
            <a:r>
              <a:rPr lang="en-US" sz="2400" dirty="0" err="1">
                <a:solidFill>
                  <a:srgbClr val="9F6E4C"/>
                </a:solidFill>
                <a:latin typeface="UDモトヤシーダ Bold"/>
                <a:ea typeface="UDモトヤシーダ Bold"/>
              </a:rPr>
              <a:t>年生用</a:t>
            </a:r>
            <a:r>
              <a:rPr lang="en-US" sz="2400" dirty="0">
                <a:solidFill>
                  <a:srgbClr val="9F6E4C"/>
                </a:solidFill>
                <a:latin typeface="UDモトヤシーダ Bold"/>
                <a:ea typeface="UDモトヤシーダ Bold"/>
              </a:rPr>
              <a:t>〜</a:t>
            </a:r>
          </a:p>
        </p:txBody>
      </p:sp>
      <p:grpSp>
        <p:nvGrpSpPr>
          <p:cNvPr id="32" name="グループ化 31">
            <a:extLst>
              <a:ext uri="{FF2B5EF4-FFF2-40B4-BE49-F238E27FC236}">
                <a16:creationId xmlns:a16="http://schemas.microsoft.com/office/drawing/2014/main" id="{412CF754-72F4-40CC-B4A6-9F50F215CBF1}"/>
              </a:ext>
            </a:extLst>
          </p:cNvPr>
          <p:cNvGrpSpPr/>
          <p:nvPr/>
        </p:nvGrpSpPr>
        <p:grpSpPr>
          <a:xfrm>
            <a:off x="1724865" y="1800019"/>
            <a:ext cx="6603432" cy="1822929"/>
            <a:chOff x="1724865" y="1800019"/>
            <a:chExt cx="6603432" cy="1822929"/>
          </a:xfrm>
        </p:grpSpPr>
        <p:sp>
          <p:nvSpPr>
            <p:cNvPr id="29" name="Freeform 10">
              <a:extLst>
                <a:ext uri="{FF2B5EF4-FFF2-40B4-BE49-F238E27FC236}">
                  <a16:creationId xmlns:a16="http://schemas.microsoft.com/office/drawing/2014/main" id="{D2D3673B-D4A6-4FE6-8DA9-17C89A1B8207}"/>
                </a:ext>
              </a:extLst>
            </p:cNvPr>
            <p:cNvSpPr/>
            <p:nvPr/>
          </p:nvSpPr>
          <p:spPr>
            <a:xfrm>
              <a:off x="1724865" y="1800019"/>
              <a:ext cx="6603432" cy="1822929"/>
            </a:xfrm>
            <a:custGeom>
              <a:avLst/>
              <a:gdLst/>
              <a:ahLst/>
              <a:cxnLst/>
              <a:rect l="l" t="t" r="r" b="b"/>
              <a:pathLst>
                <a:path w="6603432" h="1822929">
                  <a:moveTo>
                    <a:pt x="0" y="0"/>
                  </a:moveTo>
                  <a:lnTo>
                    <a:pt x="6603432" y="0"/>
                  </a:lnTo>
                  <a:lnTo>
                    <a:pt x="6603432" y="1822929"/>
                  </a:lnTo>
                  <a:lnTo>
                    <a:pt x="0" y="1822929"/>
                  </a:lnTo>
                  <a:lnTo>
                    <a:pt x="0" y="0"/>
                  </a:lnTo>
                  <a:close/>
                </a:path>
              </a:pathLst>
            </a:custGeom>
            <a:blipFill>
              <a:blip r:embed="rId10"/>
              <a:stretch>
                <a:fillRect b="-6523"/>
              </a:stretch>
            </a:blipFill>
          </p:spPr>
        </p:sp>
        <p:sp>
          <p:nvSpPr>
            <p:cNvPr id="17" name="正方形/長方形 16">
              <a:extLst>
                <a:ext uri="{FF2B5EF4-FFF2-40B4-BE49-F238E27FC236}">
                  <a16:creationId xmlns:a16="http://schemas.microsoft.com/office/drawing/2014/main" id="{B9918D4E-D2EB-4686-8B4B-35E7B6A83C4B}"/>
                </a:ext>
              </a:extLst>
            </p:cNvPr>
            <p:cNvSpPr/>
            <p:nvPr/>
          </p:nvSpPr>
          <p:spPr>
            <a:xfrm>
              <a:off x="5715000" y="2702507"/>
              <a:ext cx="381000" cy="19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a:extLst>
                <a:ext uri="{FF2B5EF4-FFF2-40B4-BE49-F238E27FC236}">
                  <a16:creationId xmlns:a16="http://schemas.microsoft.com/office/drawing/2014/main" id="{1C14E259-9291-49A6-9B75-F34B72713C17}"/>
                </a:ext>
              </a:extLst>
            </p:cNvPr>
            <p:cNvSpPr/>
            <p:nvPr/>
          </p:nvSpPr>
          <p:spPr>
            <a:xfrm>
              <a:off x="6209138" y="2335060"/>
              <a:ext cx="877462" cy="19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a:extLst>
                <a:ext uri="{FF2B5EF4-FFF2-40B4-BE49-F238E27FC236}">
                  <a16:creationId xmlns:a16="http://schemas.microsoft.com/office/drawing/2014/main" id="{E4032DD3-4F3D-4F2A-9B36-F975CA1AF656}"/>
                </a:ext>
              </a:extLst>
            </p:cNvPr>
            <p:cNvSpPr/>
            <p:nvPr/>
          </p:nvSpPr>
          <p:spPr>
            <a:xfrm>
              <a:off x="7391400" y="2335060"/>
              <a:ext cx="381000" cy="19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3" name="TextBox 30">
            <a:extLst>
              <a:ext uri="{FF2B5EF4-FFF2-40B4-BE49-F238E27FC236}">
                <a16:creationId xmlns:a16="http://schemas.microsoft.com/office/drawing/2014/main" id="{03B23C1A-DC5B-4964-BFDD-71F149CEDDB2}"/>
              </a:ext>
            </a:extLst>
          </p:cNvPr>
          <p:cNvSpPr txBox="1"/>
          <p:nvPr/>
        </p:nvSpPr>
        <p:spPr>
          <a:xfrm>
            <a:off x="5715000" y="2615024"/>
            <a:ext cx="406450" cy="371316"/>
          </a:xfrm>
          <a:prstGeom prst="rect">
            <a:avLst/>
          </a:prstGeom>
        </p:spPr>
        <p:txBody>
          <a:bodyPr lIns="0" tIns="0" rIns="0" bIns="0" rtlCol="0" anchor="t">
            <a:spAutoFit/>
          </a:bodyPr>
          <a:lstStyle/>
          <a:p>
            <a:pPr algn="ctr">
              <a:lnSpc>
                <a:spcPts val="2240"/>
              </a:lnSpc>
            </a:pPr>
            <a:r>
              <a:rPr lang="en-US" sz="1600" dirty="0" err="1">
                <a:solidFill>
                  <a:srgbClr val="9F6E4C"/>
                </a:solidFill>
                <a:latin typeface="UDモトヤシーダ"/>
                <a:ea typeface="UDモトヤシーダ"/>
                <a:cs typeface="UDモトヤシーダ"/>
                <a:sym typeface="UDモトヤシーダ"/>
              </a:rPr>
              <a:t>さい</a:t>
            </a:r>
            <a:endParaRPr lang="en-US" sz="1600" dirty="0">
              <a:solidFill>
                <a:srgbClr val="9F6E4C"/>
              </a:solidFill>
              <a:latin typeface="UDモトヤシーダ"/>
              <a:ea typeface="UDモトヤシーダ"/>
              <a:cs typeface="UDモトヤシーダ"/>
              <a:sym typeface="UDモトヤシーダ"/>
            </a:endParaRPr>
          </a:p>
        </p:txBody>
      </p:sp>
      <p:sp>
        <p:nvSpPr>
          <p:cNvPr id="34" name="TextBox 31">
            <a:extLst>
              <a:ext uri="{FF2B5EF4-FFF2-40B4-BE49-F238E27FC236}">
                <a16:creationId xmlns:a16="http://schemas.microsoft.com/office/drawing/2014/main" id="{DED48250-C4D3-4EBD-A785-8C1BC93F0737}"/>
              </a:ext>
            </a:extLst>
          </p:cNvPr>
          <p:cNvSpPr txBox="1"/>
          <p:nvPr/>
        </p:nvSpPr>
        <p:spPr>
          <a:xfrm>
            <a:off x="6280933" y="2260809"/>
            <a:ext cx="733871" cy="371316"/>
          </a:xfrm>
          <a:prstGeom prst="rect">
            <a:avLst/>
          </a:prstGeom>
        </p:spPr>
        <p:txBody>
          <a:bodyPr lIns="0" tIns="0" rIns="0" bIns="0" rtlCol="0" anchor="t">
            <a:spAutoFit/>
          </a:bodyPr>
          <a:lstStyle/>
          <a:p>
            <a:pPr algn="ctr">
              <a:lnSpc>
                <a:spcPts val="2240"/>
              </a:lnSpc>
            </a:pPr>
            <a:r>
              <a:rPr lang="en-US" sz="1600" dirty="0">
                <a:solidFill>
                  <a:srgbClr val="9F6E4C"/>
                </a:solidFill>
                <a:latin typeface="UDモトヤシーダ"/>
                <a:ea typeface="UDモトヤシーダ"/>
                <a:cs typeface="UDモトヤシーダ"/>
                <a:sym typeface="UDモトヤシーダ"/>
              </a:rPr>
              <a:t>き ゅ う</a:t>
            </a:r>
          </a:p>
        </p:txBody>
      </p:sp>
      <p:sp>
        <p:nvSpPr>
          <p:cNvPr id="35" name="TextBox 32">
            <a:extLst>
              <a:ext uri="{FF2B5EF4-FFF2-40B4-BE49-F238E27FC236}">
                <a16:creationId xmlns:a16="http://schemas.microsoft.com/office/drawing/2014/main" id="{5DE8C440-5773-4AD3-AB74-0216E61BE9B4}"/>
              </a:ext>
            </a:extLst>
          </p:cNvPr>
          <p:cNvSpPr txBox="1"/>
          <p:nvPr/>
        </p:nvSpPr>
        <p:spPr>
          <a:xfrm>
            <a:off x="7349584" y="2260809"/>
            <a:ext cx="344331" cy="416560"/>
          </a:xfrm>
          <a:prstGeom prst="rect">
            <a:avLst/>
          </a:prstGeom>
        </p:spPr>
        <p:txBody>
          <a:bodyPr lIns="0" tIns="0" rIns="0" bIns="0" rtlCol="0" anchor="t">
            <a:spAutoFit/>
          </a:bodyPr>
          <a:lstStyle/>
          <a:p>
            <a:pPr algn="ctr">
              <a:lnSpc>
                <a:spcPts val="2240"/>
              </a:lnSpc>
            </a:pPr>
            <a:r>
              <a:rPr lang="en-US" sz="1600" dirty="0">
                <a:solidFill>
                  <a:srgbClr val="9F6E4C"/>
                </a:solidFill>
                <a:latin typeface="UDモトヤシーダ"/>
                <a:ea typeface="UDモトヤシーダ"/>
                <a:cs typeface="UDモトヤシーダ"/>
                <a:sym typeface="UDモトヤシーダ"/>
              </a:rPr>
              <a:t>し</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06133" y="1578800"/>
            <a:ext cx="898847" cy="898847"/>
          </a:xfrm>
          <a:custGeom>
            <a:avLst/>
            <a:gdLst/>
            <a:ahLst/>
            <a:cxnLst/>
            <a:rect l="l" t="t" r="r" b="b"/>
            <a:pathLst>
              <a:path w="898847" h="898847">
                <a:moveTo>
                  <a:pt x="0" y="0"/>
                </a:moveTo>
                <a:lnTo>
                  <a:pt x="898847" y="0"/>
                </a:lnTo>
                <a:lnTo>
                  <a:pt x="898847" y="898847"/>
                </a:lnTo>
                <a:lnTo>
                  <a:pt x="0" y="8988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77504" y="3251097"/>
            <a:ext cx="898847" cy="898847"/>
          </a:xfrm>
          <a:custGeom>
            <a:avLst/>
            <a:gdLst/>
            <a:ahLst/>
            <a:cxnLst/>
            <a:rect l="l" t="t" r="r" b="b"/>
            <a:pathLst>
              <a:path w="898847" h="898847">
                <a:moveTo>
                  <a:pt x="0" y="0"/>
                </a:moveTo>
                <a:lnTo>
                  <a:pt x="898847" y="0"/>
                </a:lnTo>
                <a:lnTo>
                  <a:pt x="898847" y="898847"/>
                </a:lnTo>
                <a:lnTo>
                  <a:pt x="0" y="8988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77504" y="4921469"/>
            <a:ext cx="898847" cy="898847"/>
          </a:xfrm>
          <a:custGeom>
            <a:avLst/>
            <a:gdLst/>
            <a:ahLst/>
            <a:cxnLst/>
            <a:rect l="l" t="t" r="r" b="b"/>
            <a:pathLst>
              <a:path w="898847" h="898847">
                <a:moveTo>
                  <a:pt x="0" y="0"/>
                </a:moveTo>
                <a:lnTo>
                  <a:pt x="898847" y="0"/>
                </a:lnTo>
                <a:lnTo>
                  <a:pt x="898847" y="898847"/>
                </a:lnTo>
                <a:lnTo>
                  <a:pt x="0" y="8988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2" name="グループ化 21">
            <a:extLst>
              <a:ext uri="{FF2B5EF4-FFF2-40B4-BE49-F238E27FC236}">
                <a16:creationId xmlns:a16="http://schemas.microsoft.com/office/drawing/2014/main" id="{8C81598F-2994-4CAD-83A4-50EFF3A1EEE8}"/>
              </a:ext>
            </a:extLst>
          </p:cNvPr>
          <p:cNvGrpSpPr/>
          <p:nvPr/>
        </p:nvGrpSpPr>
        <p:grpSpPr>
          <a:xfrm>
            <a:off x="1695262" y="4597179"/>
            <a:ext cx="8540602" cy="1714785"/>
            <a:chOff x="1695262" y="4597179"/>
            <a:chExt cx="8540602" cy="1714785"/>
          </a:xfrm>
        </p:grpSpPr>
        <p:sp>
          <p:nvSpPr>
            <p:cNvPr id="7" name="TextBox 7"/>
            <p:cNvSpPr txBox="1"/>
            <p:nvPr/>
          </p:nvSpPr>
          <p:spPr>
            <a:xfrm>
              <a:off x="1695262" y="4633941"/>
              <a:ext cx="8540602" cy="1678023"/>
            </a:xfrm>
            <a:prstGeom prst="rect">
              <a:avLst/>
            </a:prstGeom>
          </p:spPr>
          <p:txBody>
            <a:bodyPr lIns="0" tIns="0" rIns="0" bIns="0" rtlCol="0" anchor="t">
              <a:spAutoFit/>
            </a:bodyPr>
            <a:lstStyle/>
            <a:p>
              <a:pPr algn="l">
                <a:lnSpc>
                  <a:spcPts val="3390"/>
                </a:lnSpc>
              </a:pPr>
              <a:r>
                <a:rPr lang="en-US" sz="2974" dirty="0" err="1">
                  <a:solidFill>
                    <a:srgbClr val="100BF4"/>
                  </a:solidFill>
                  <a:ea typeface="UDモトヤシーダ Bold"/>
                </a:rPr>
                <a:t>あとから</a:t>
              </a:r>
              <a:r>
                <a:rPr lang="ja-JP" altLang="en-US" sz="2974" dirty="0">
                  <a:solidFill>
                    <a:srgbClr val="100BF4"/>
                  </a:solidFill>
                  <a:ea typeface="UDモトヤシーダ Bold"/>
                </a:rPr>
                <a:t>生え</a:t>
              </a:r>
              <a:r>
                <a:rPr lang="en-US" sz="2974" dirty="0" err="1">
                  <a:solidFill>
                    <a:srgbClr val="100BF4"/>
                  </a:solidFill>
                  <a:ea typeface="UDモトヤシーダ Bold"/>
                </a:rPr>
                <a:t>てくる</a:t>
              </a:r>
              <a:r>
                <a:rPr lang="en-US" sz="2974" dirty="0">
                  <a:solidFill>
                    <a:srgbClr val="100BF4"/>
                  </a:solidFill>
                  <a:ea typeface="UDモトヤシーダ Bold"/>
                </a:rPr>
                <a:t>　</a:t>
              </a:r>
              <a:r>
                <a:rPr lang="ja-JP" altLang="en-US" sz="2974" dirty="0">
                  <a:solidFill>
                    <a:srgbClr val="100BF4"/>
                  </a:solidFill>
                  <a:ea typeface="UDモトヤシーダ Bold"/>
                </a:rPr>
                <a:t>大人</a:t>
              </a:r>
              <a:r>
                <a:rPr lang="en-US" sz="2974" dirty="0" err="1">
                  <a:solidFill>
                    <a:srgbClr val="100BF4"/>
                  </a:solidFill>
                  <a:ea typeface="UDモトヤシーダ Bold"/>
                </a:rPr>
                <a:t>のはが</a:t>
              </a:r>
              <a:endParaRPr lang="en-US" sz="2974" dirty="0">
                <a:solidFill>
                  <a:srgbClr val="100BF4"/>
                </a:solidFill>
                <a:ea typeface="UDモトヤシーダ Bold"/>
              </a:endParaRPr>
            </a:p>
            <a:p>
              <a:pPr algn="l">
                <a:lnSpc>
                  <a:spcPts val="3390"/>
                </a:lnSpc>
              </a:pPr>
              <a:r>
                <a:rPr lang="en-US" sz="2974" dirty="0" err="1">
                  <a:solidFill>
                    <a:srgbClr val="100BF4"/>
                  </a:solidFill>
                  <a:ea typeface="UDモトヤシーダ Bold"/>
                </a:rPr>
                <a:t>きれいにならぶように</a:t>
              </a:r>
              <a:r>
                <a:rPr lang="en-US" sz="2974" dirty="0">
                  <a:solidFill>
                    <a:srgbClr val="100BF4"/>
                  </a:solidFill>
                  <a:ea typeface="UDモトヤシーダ Bold"/>
                </a:rPr>
                <a:t>　</a:t>
              </a:r>
            </a:p>
            <a:p>
              <a:pPr algn="l">
                <a:lnSpc>
                  <a:spcPts val="3390"/>
                </a:lnSpc>
              </a:pPr>
              <a:r>
                <a:rPr lang="en-US" sz="2974" dirty="0" err="1">
                  <a:solidFill>
                    <a:srgbClr val="100BF4"/>
                  </a:solidFill>
                  <a:ea typeface="UDモトヤシーダ Bold"/>
                </a:rPr>
                <a:t>ごうれいをかけている</a:t>
              </a:r>
              <a:r>
                <a:rPr lang="en-US" sz="2974" dirty="0">
                  <a:solidFill>
                    <a:srgbClr val="100BF4"/>
                  </a:solidFill>
                  <a:ea typeface="UDモトヤシーダ Bold"/>
                </a:rPr>
                <a:t>！</a:t>
              </a:r>
            </a:p>
            <a:p>
              <a:pPr algn="l">
                <a:lnSpc>
                  <a:spcPts val="2833"/>
                </a:lnSpc>
              </a:pPr>
              <a:endParaRPr lang="en-US" sz="2974" dirty="0">
                <a:solidFill>
                  <a:srgbClr val="100BF4"/>
                </a:solidFill>
                <a:ea typeface="UDモトヤシーダ Bold"/>
              </a:endParaRPr>
            </a:p>
          </p:txBody>
        </p:sp>
        <p:sp>
          <p:nvSpPr>
            <p:cNvPr id="8" name="Freeform 8"/>
            <p:cNvSpPr/>
            <p:nvPr/>
          </p:nvSpPr>
          <p:spPr>
            <a:xfrm>
              <a:off x="5847781" y="4597179"/>
              <a:ext cx="3670356" cy="1706208"/>
            </a:xfrm>
            <a:custGeom>
              <a:avLst/>
              <a:gdLst/>
              <a:ahLst/>
              <a:cxnLst/>
              <a:rect l="l" t="t" r="r" b="b"/>
              <a:pathLst>
                <a:path w="3670356" h="1706208">
                  <a:moveTo>
                    <a:pt x="0" y="0"/>
                  </a:moveTo>
                  <a:lnTo>
                    <a:pt x="3670356" y="0"/>
                  </a:lnTo>
                  <a:lnTo>
                    <a:pt x="3670356" y="1706208"/>
                  </a:lnTo>
                  <a:lnTo>
                    <a:pt x="0" y="1706208"/>
                  </a:lnTo>
                  <a:lnTo>
                    <a:pt x="0" y="0"/>
                  </a:lnTo>
                  <a:close/>
                </a:path>
              </a:pathLst>
            </a:custGeom>
            <a:blipFill>
              <a:blip r:embed="rId9"/>
              <a:stretch>
                <a:fillRect l="-5988" t="-2326" b="-11979"/>
              </a:stretch>
            </a:blipFill>
          </p:spPr>
        </p:sp>
      </p:grpSp>
      <p:sp>
        <p:nvSpPr>
          <p:cNvPr id="9" name="Freeform 9"/>
          <p:cNvSpPr/>
          <p:nvPr/>
        </p:nvSpPr>
        <p:spPr>
          <a:xfrm>
            <a:off x="1308863" y="2553042"/>
            <a:ext cx="6297702" cy="62977"/>
          </a:xfrm>
          <a:custGeom>
            <a:avLst/>
            <a:gdLst/>
            <a:ahLst/>
            <a:cxnLst/>
            <a:rect l="l" t="t" r="r" b="b"/>
            <a:pathLst>
              <a:path w="6297702" h="62977">
                <a:moveTo>
                  <a:pt x="0" y="0"/>
                </a:moveTo>
                <a:lnTo>
                  <a:pt x="6297703" y="0"/>
                </a:lnTo>
                <a:lnTo>
                  <a:pt x="6297703" y="62977"/>
                </a:lnTo>
                <a:lnTo>
                  <a:pt x="0" y="629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331589" y="3989973"/>
            <a:ext cx="6297702" cy="62977"/>
          </a:xfrm>
          <a:custGeom>
            <a:avLst/>
            <a:gdLst/>
            <a:ahLst/>
            <a:cxnLst/>
            <a:rect l="l" t="t" r="r" b="b"/>
            <a:pathLst>
              <a:path w="6297702" h="62977">
                <a:moveTo>
                  <a:pt x="0" y="0"/>
                </a:moveTo>
                <a:lnTo>
                  <a:pt x="6297703" y="0"/>
                </a:lnTo>
                <a:lnTo>
                  <a:pt x="6297703" y="62977"/>
                </a:lnTo>
                <a:lnTo>
                  <a:pt x="0" y="629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331589" y="6001860"/>
            <a:ext cx="4140883" cy="41409"/>
          </a:xfrm>
          <a:custGeom>
            <a:avLst/>
            <a:gdLst/>
            <a:ahLst/>
            <a:cxnLst/>
            <a:rect l="l" t="t" r="r" b="b"/>
            <a:pathLst>
              <a:path w="4140883" h="41409">
                <a:moveTo>
                  <a:pt x="0" y="0"/>
                </a:moveTo>
                <a:lnTo>
                  <a:pt x="4140883" y="0"/>
                </a:lnTo>
                <a:lnTo>
                  <a:pt x="4140883" y="41408"/>
                </a:lnTo>
                <a:lnTo>
                  <a:pt x="0" y="414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3" name="グループ化 2">
            <a:extLst>
              <a:ext uri="{FF2B5EF4-FFF2-40B4-BE49-F238E27FC236}">
                <a16:creationId xmlns:a16="http://schemas.microsoft.com/office/drawing/2014/main" id="{29F670F2-A56A-4423-9336-9F9C418C05ED}"/>
              </a:ext>
            </a:extLst>
          </p:cNvPr>
          <p:cNvGrpSpPr/>
          <p:nvPr/>
        </p:nvGrpSpPr>
        <p:grpSpPr>
          <a:xfrm>
            <a:off x="1695262" y="1186469"/>
            <a:ext cx="8210738" cy="1456064"/>
            <a:chOff x="1695262" y="1186469"/>
            <a:chExt cx="8210738" cy="1456064"/>
          </a:xfrm>
        </p:grpSpPr>
        <p:sp>
          <p:nvSpPr>
            <p:cNvPr id="2" name="Freeform 2"/>
            <p:cNvSpPr/>
            <p:nvPr/>
          </p:nvSpPr>
          <p:spPr>
            <a:xfrm>
              <a:off x="7984095" y="1186469"/>
              <a:ext cx="1921905" cy="1456064"/>
            </a:xfrm>
            <a:custGeom>
              <a:avLst/>
              <a:gdLst/>
              <a:ahLst/>
              <a:cxnLst/>
              <a:rect l="l" t="t" r="r" b="b"/>
              <a:pathLst>
                <a:path w="1921905" h="1456064">
                  <a:moveTo>
                    <a:pt x="0" y="0"/>
                  </a:moveTo>
                  <a:lnTo>
                    <a:pt x="1921905" y="0"/>
                  </a:lnTo>
                  <a:lnTo>
                    <a:pt x="1921905" y="1456063"/>
                  </a:lnTo>
                  <a:lnTo>
                    <a:pt x="0" y="1456063"/>
                  </a:lnTo>
                  <a:lnTo>
                    <a:pt x="0" y="0"/>
                  </a:lnTo>
                  <a:close/>
                </a:path>
              </a:pathLst>
            </a:custGeom>
            <a:blipFill>
              <a:blip r:embed="rId12"/>
              <a:stretch>
                <a:fillRect t="-1108" b="-7578"/>
              </a:stretch>
            </a:blipFill>
          </p:spPr>
        </p:sp>
        <p:grpSp>
          <p:nvGrpSpPr>
            <p:cNvPr id="17" name="グループ化 16">
              <a:extLst>
                <a:ext uri="{FF2B5EF4-FFF2-40B4-BE49-F238E27FC236}">
                  <a16:creationId xmlns:a16="http://schemas.microsoft.com/office/drawing/2014/main" id="{E74BF5EB-89B0-4DBE-AF87-1AA508BF2E84}"/>
                </a:ext>
              </a:extLst>
            </p:cNvPr>
            <p:cNvGrpSpPr/>
            <p:nvPr/>
          </p:nvGrpSpPr>
          <p:grpSpPr>
            <a:xfrm>
              <a:off x="1695262" y="1425680"/>
              <a:ext cx="7822875" cy="1059916"/>
              <a:chOff x="1695262" y="1425680"/>
              <a:chExt cx="7822875" cy="1059916"/>
            </a:xfrm>
          </p:grpSpPr>
          <p:sp>
            <p:nvSpPr>
              <p:cNvPr id="12" name="TextBox 12"/>
              <p:cNvSpPr txBox="1"/>
              <p:nvPr/>
            </p:nvSpPr>
            <p:spPr>
              <a:xfrm>
                <a:off x="1745135" y="1877416"/>
                <a:ext cx="7773002" cy="608180"/>
              </a:xfrm>
              <a:prstGeom prst="rect">
                <a:avLst/>
              </a:prstGeom>
            </p:spPr>
            <p:txBody>
              <a:bodyPr lIns="0" tIns="0" rIns="0" bIns="0" rtlCol="0" anchor="t">
                <a:spAutoFit/>
              </a:bodyPr>
              <a:lstStyle/>
              <a:p>
                <a:pPr algn="l">
                  <a:lnSpc>
                    <a:spcPts val="5083"/>
                  </a:lnSpc>
                </a:pPr>
                <a:r>
                  <a:rPr lang="ja-JP" altLang="en-US" sz="3631" dirty="0">
                    <a:solidFill>
                      <a:srgbClr val="100BF4"/>
                    </a:solidFill>
                    <a:ea typeface="UDモトヤシーダ Bold"/>
                  </a:rPr>
                  <a:t>一</a:t>
                </a:r>
                <a:r>
                  <a:rPr lang="en-US" sz="3631" dirty="0" err="1">
                    <a:solidFill>
                      <a:srgbClr val="100BF4"/>
                    </a:solidFill>
                    <a:ea typeface="UDモトヤシーダ Bold"/>
                  </a:rPr>
                  <a:t>ばん</a:t>
                </a:r>
                <a:r>
                  <a:rPr lang="ja-JP" altLang="en-US" sz="3631" dirty="0">
                    <a:solidFill>
                      <a:srgbClr val="100BF4"/>
                    </a:solidFill>
                    <a:ea typeface="UDモトヤシーダ Bold"/>
                  </a:rPr>
                  <a:t>大</a:t>
                </a:r>
                <a:r>
                  <a:rPr lang="en-US" sz="3631" dirty="0" err="1">
                    <a:solidFill>
                      <a:srgbClr val="100BF4"/>
                    </a:solidFill>
                    <a:ea typeface="UDモトヤシーダ Bold"/>
                  </a:rPr>
                  <a:t>きくて</a:t>
                </a:r>
                <a:r>
                  <a:rPr lang="ja-JP" altLang="en-US" sz="3631" dirty="0">
                    <a:solidFill>
                      <a:srgbClr val="100BF4"/>
                    </a:solidFill>
                    <a:ea typeface="UDモトヤシーダ Bold"/>
                  </a:rPr>
                  <a:t>力</a:t>
                </a:r>
                <a:r>
                  <a:rPr lang="en-US" sz="3631" dirty="0" err="1">
                    <a:solidFill>
                      <a:srgbClr val="100BF4"/>
                    </a:solidFill>
                    <a:ea typeface="UDモトヤシーダ Bold"/>
                  </a:rPr>
                  <a:t>もち</a:t>
                </a:r>
                <a:r>
                  <a:rPr lang="en-US" sz="3631" dirty="0">
                    <a:solidFill>
                      <a:srgbClr val="100BF4"/>
                    </a:solidFill>
                    <a:ea typeface="UDモトヤシーダ Bold"/>
                  </a:rPr>
                  <a:t>！</a:t>
                </a:r>
              </a:p>
            </p:txBody>
          </p:sp>
          <p:sp>
            <p:nvSpPr>
              <p:cNvPr id="15" name="TextBox 15"/>
              <p:cNvSpPr txBox="1"/>
              <p:nvPr/>
            </p:nvSpPr>
            <p:spPr>
              <a:xfrm>
                <a:off x="1695262" y="1425680"/>
                <a:ext cx="3969714" cy="524631"/>
              </a:xfrm>
              <a:prstGeom prst="rect">
                <a:avLst/>
              </a:prstGeom>
            </p:spPr>
            <p:txBody>
              <a:bodyPr lIns="0" tIns="0" rIns="0" bIns="0" rtlCol="0" anchor="t">
                <a:spAutoFit/>
              </a:bodyPr>
              <a:lstStyle/>
              <a:p>
                <a:pPr algn="l">
                  <a:lnSpc>
                    <a:spcPts val="4383"/>
                  </a:lnSpc>
                </a:pPr>
                <a:r>
                  <a:rPr lang="ja-JP" altLang="en-US" sz="3131" dirty="0">
                    <a:solidFill>
                      <a:srgbClr val="100BF4"/>
                    </a:solidFill>
                    <a:ea typeface="UDモトヤシーダ Bold"/>
                  </a:rPr>
                  <a:t>大人</a:t>
                </a:r>
                <a:r>
                  <a:rPr lang="en-US" sz="2800" dirty="0" err="1">
                    <a:solidFill>
                      <a:srgbClr val="100BF4"/>
                    </a:solidFill>
                    <a:ea typeface="UDモトヤシーダ Bold"/>
                  </a:rPr>
                  <a:t>の</a:t>
                </a:r>
                <a:r>
                  <a:rPr lang="en-US" sz="3131" dirty="0" err="1">
                    <a:solidFill>
                      <a:srgbClr val="100BF4"/>
                    </a:solidFill>
                    <a:ea typeface="UDモトヤシーダ Bold"/>
                  </a:rPr>
                  <a:t>は</a:t>
                </a:r>
                <a:r>
                  <a:rPr lang="en-US" sz="2800" dirty="0" err="1">
                    <a:solidFill>
                      <a:srgbClr val="100BF4"/>
                    </a:solidFill>
                    <a:ea typeface="UDモトヤシーダ Bold"/>
                  </a:rPr>
                  <a:t>の</a:t>
                </a:r>
                <a:r>
                  <a:rPr lang="ja-JP" altLang="en-US" sz="3131" dirty="0">
                    <a:solidFill>
                      <a:srgbClr val="100BF4"/>
                    </a:solidFill>
                    <a:ea typeface="UDモトヤシーダ Bold"/>
                  </a:rPr>
                  <a:t>中</a:t>
                </a:r>
                <a:r>
                  <a:rPr lang="en-US" sz="2800" dirty="0">
                    <a:solidFill>
                      <a:srgbClr val="100BF4"/>
                    </a:solidFill>
                    <a:ea typeface="UDモトヤシーダ Bold"/>
                  </a:rPr>
                  <a:t>で</a:t>
                </a:r>
                <a:endParaRPr lang="en-US" sz="3131" dirty="0">
                  <a:solidFill>
                    <a:srgbClr val="100BF4"/>
                  </a:solidFill>
                  <a:ea typeface="UDモトヤシーダ Bold"/>
                </a:endParaRPr>
              </a:p>
            </p:txBody>
          </p:sp>
        </p:grpSp>
      </p:grpSp>
      <p:grpSp>
        <p:nvGrpSpPr>
          <p:cNvPr id="18" name="グループ化 17">
            <a:extLst>
              <a:ext uri="{FF2B5EF4-FFF2-40B4-BE49-F238E27FC236}">
                <a16:creationId xmlns:a16="http://schemas.microsoft.com/office/drawing/2014/main" id="{E4E94650-B0F3-411E-ADB0-EC14D4EEDFA6}"/>
              </a:ext>
            </a:extLst>
          </p:cNvPr>
          <p:cNvGrpSpPr/>
          <p:nvPr/>
        </p:nvGrpSpPr>
        <p:grpSpPr>
          <a:xfrm>
            <a:off x="12071" y="125798"/>
            <a:ext cx="9728496" cy="1119927"/>
            <a:chOff x="12071" y="125798"/>
            <a:chExt cx="9728496" cy="1119927"/>
          </a:xfrm>
        </p:grpSpPr>
        <p:sp>
          <p:nvSpPr>
            <p:cNvPr id="13" name="TextBox 13"/>
            <p:cNvSpPr txBox="1"/>
            <p:nvPr/>
          </p:nvSpPr>
          <p:spPr>
            <a:xfrm>
              <a:off x="12071" y="338875"/>
              <a:ext cx="9728496" cy="725455"/>
            </a:xfrm>
            <a:prstGeom prst="rect">
              <a:avLst/>
            </a:prstGeom>
          </p:spPr>
          <p:txBody>
            <a:bodyPr lIns="0" tIns="0" rIns="0" bIns="0" rtlCol="0" anchor="t">
              <a:spAutoFit/>
            </a:bodyPr>
            <a:lstStyle/>
            <a:p>
              <a:pPr algn="ctr">
                <a:lnSpc>
                  <a:spcPts val="6063"/>
                </a:lnSpc>
              </a:pPr>
              <a:r>
                <a:rPr lang="en-US" sz="4331" dirty="0" err="1">
                  <a:solidFill>
                    <a:srgbClr val="000000"/>
                  </a:solidFill>
                  <a:ea typeface="UDモトヤシーダ"/>
                </a:rPr>
                <a:t>たいせつなやくわり</a:t>
              </a:r>
              <a:r>
                <a:rPr lang="en-US" sz="4000" dirty="0" err="1">
                  <a:solidFill>
                    <a:srgbClr val="000000"/>
                  </a:solidFill>
                  <a:ea typeface="UDモトヤシーダ"/>
                </a:rPr>
                <a:t>が</a:t>
              </a:r>
              <a:r>
                <a:rPr lang="en-US" sz="4331" dirty="0">
                  <a:solidFill>
                    <a:srgbClr val="000000"/>
                  </a:solidFill>
                  <a:ea typeface="UDモトヤシーダ"/>
                </a:rPr>
                <a:t>　　　</a:t>
              </a:r>
              <a:r>
                <a:rPr lang="en-US" sz="4331" dirty="0" err="1">
                  <a:solidFill>
                    <a:srgbClr val="000000"/>
                  </a:solidFill>
                  <a:ea typeface="UDモトヤシーダ"/>
                </a:rPr>
                <a:t>あります</a:t>
              </a:r>
              <a:endParaRPr lang="en-US" sz="4331" dirty="0">
                <a:solidFill>
                  <a:srgbClr val="000000"/>
                </a:solidFill>
                <a:ea typeface="UDモトヤシーダ"/>
              </a:endParaRPr>
            </a:p>
          </p:txBody>
        </p:sp>
        <p:sp>
          <p:nvSpPr>
            <p:cNvPr id="16" name="TextBox 16"/>
            <p:cNvSpPr txBox="1"/>
            <p:nvPr/>
          </p:nvSpPr>
          <p:spPr>
            <a:xfrm>
              <a:off x="5715000" y="125798"/>
              <a:ext cx="1488340" cy="1119927"/>
            </a:xfrm>
            <a:prstGeom prst="rect">
              <a:avLst/>
            </a:prstGeom>
          </p:spPr>
          <p:txBody>
            <a:bodyPr lIns="0" tIns="0" rIns="0" bIns="0" rtlCol="0" anchor="t">
              <a:spAutoFit/>
            </a:bodyPr>
            <a:lstStyle/>
            <a:p>
              <a:pPr algn="ctr">
                <a:lnSpc>
                  <a:spcPts val="9143"/>
                </a:lnSpc>
              </a:pPr>
              <a:r>
                <a:rPr lang="en-US" sz="6531" dirty="0">
                  <a:solidFill>
                    <a:srgbClr val="000000"/>
                  </a:solidFill>
                  <a:latin typeface="ZEN角ゴシックNEW Bold"/>
                  <a:ea typeface="ZEN角ゴシックNEW Bold"/>
                </a:rPr>
                <a:t>3つ</a:t>
              </a:r>
            </a:p>
          </p:txBody>
        </p:sp>
      </p:grpSp>
      <p:grpSp>
        <p:nvGrpSpPr>
          <p:cNvPr id="19" name="グループ化 18">
            <a:extLst>
              <a:ext uri="{FF2B5EF4-FFF2-40B4-BE49-F238E27FC236}">
                <a16:creationId xmlns:a16="http://schemas.microsoft.com/office/drawing/2014/main" id="{D09D51AD-01B9-4951-AB4E-ED0F36C6D114}"/>
              </a:ext>
            </a:extLst>
          </p:cNvPr>
          <p:cNvGrpSpPr/>
          <p:nvPr/>
        </p:nvGrpSpPr>
        <p:grpSpPr>
          <a:xfrm>
            <a:off x="1714040" y="2932521"/>
            <a:ext cx="7872873" cy="1276289"/>
            <a:chOff x="1714040" y="2932521"/>
            <a:chExt cx="7872873" cy="1276289"/>
          </a:xfrm>
        </p:grpSpPr>
        <p:sp>
          <p:nvSpPr>
            <p:cNvPr id="14" name="TextBox 14"/>
            <p:cNvSpPr txBox="1"/>
            <p:nvPr/>
          </p:nvSpPr>
          <p:spPr>
            <a:xfrm>
              <a:off x="1714040" y="3320890"/>
              <a:ext cx="6984446" cy="608180"/>
            </a:xfrm>
            <a:prstGeom prst="rect">
              <a:avLst/>
            </a:prstGeom>
          </p:spPr>
          <p:txBody>
            <a:bodyPr lIns="0" tIns="0" rIns="0" bIns="0" rtlCol="0" anchor="t">
              <a:spAutoFit/>
            </a:bodyPr>
            <a:lstStyle/>
            <a:p>
              <a:pPr algn="l">
                <a:lnSpc>
                  <a:spcPts val="5083"/>
                </a:lnSpc>
              </a:pPr>
              <a:r>
                <a:rPr lang="en-US" sz="3631" dirty="0" err="1">
                  <a:solidFill>
                    <a:srgbClr val="100BF4"/>
                  </a:solidFill>
                  <a:ea typeface="UDモトヤシーダ Bold"/>
                </a:rPr>
                <a:t>かむ</a:t>
              </a:r>
              <a:r>
                <a:rPr lang="ja-JP" altLang="en-US" sz="3631" dirty="0">
                  <a:solidFill>
                    <a:srgbClr val="100BF4"/>
                  </a:solidFill>
                  <a:ea typeface="UDモトヤシーダ Bold"/>
                </a:rPr>
                <a:t>力</a:t>
              </a:r>
              <a:r>
                <a:rPr lang="en-US" sz="3200" dirty="0">
                  <a:solidFill>
                    <a:srgbClr val="100BF4"/>
                  </a:solidFill>
                  <a:ea typeface="UDモトヤシーダ Bold"/>
                </a:rPr>
                <a:t>が</a:t>
              </a:r>
              <a:r>
                <a:rPr lang="ja-JP" altLang="en-US" sz="3631" dirty="0">
                  <a:solidFill>
                    <a:srgbClr val="100BF4"/>
                  </a:solidFill>
                  <a:ea typeface="UDモトヤシーダ Bold"/>
                </a:rPr>
                <a:t>一</a:t>
              </a:r>
              <a:r>
                <a:rPr lang="en-US" sz="3631" dirty="0" err="1">
                  <a:solidFill>
                    <a:srgbClr val="100BF4"/>
                  </a:solidFill>
                  <a:ea typeface="UDモトヤシーダ Bold"/>
                </a:rPr>
                <a:t>ばんつよい</a:t>
              </a:r>
              <a:r>
                <a:rPr lang="en-US" sz="3631" dirty="0">
                  <a:solidFill>
                    <a:srgbClr val="100BF4"/>
                  </a:solidFill>
                  <a:ea typeface="UDモトヤシーダ Bold"/>
                </a:rPr>
                <a:t>！</a:t>
              </a:r>
            </a:p>
          </p:txBody>
        </p:sp>
        <p:sp>
          <p:nvSpPr>
            <p:cNvPr id="25" name="Freeform 3">
              <a:extLst>
                <a:ext uri="{FF2B5EF4-FFF2-40B4-BE49-F238E27FC236}">
                  <a16:creationId xmlns:a16="http://schemas.microsoft.com/office/drawing/2014/main" id="{6703FE82-C672-4AE7-912D-2E6E6F89CCAD}"/>
                </a:ext>
              </a:extLst>
            </p:cNvPr>
            <p:cNvSpPr/>
            <p:nvPr/>
          </p:nvSpPr>
          <p:spPr>
            <a:xfrm>
              <a:off x="7984095" y="2932521"/>
              <a:ext cx="1602818" cy="1276289"/>
            </a:xfrm>
            <a:custGeom>
              <a:avLst/>
              <a:gdLst/>
              <a:ahLst/>
              <a:cxnLst/>
              <a:rect l="l" t="t" r="r" b="b"/>
              <a:pathLst>
                <a:path w="1602818" h="1276289">
                  <a:moveTo>
                    <a:pt x="0" y="0"/>
                  </a:moveTo>
                  <a:lnTo>
                    <a:pt x="1602817" y="0"/>
                  </a:lnTo>
                  <a:lnTo>
                    <a:pt x="1602817" y="1276288"/>
                  </a:lnTo>
                  <a:lnTo>
                    <a:pt x="0" y="1276288"/>
                  </a:lnTo>
                  <a:lnTo>
                    <a:pt x="0" y="0"/>
                  </a:lnTo>
                  <a:close/>
                </a:path>
              </a:pathLst>
            </a:custGeom>
            <a:blipFill>
              <a:blip r:embed="rId13"/>
              <a:stretch>
                <a:fillRect t="-726" b="-726"/>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8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18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18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42682" y="1822152"/>
            <a:ext cx="4010318" cy="3826127"/>
          </a:xfrm>
          <a:custGeom>
            <a:avLst/>
            <a:gdLst/>
            <a:ahLst/>
            <a:cxnLst/>
            <a:rect l="l" t="t" r="r" b="b"/>
            <a:pathLst>
              <a:path w="4010318" h="3826127">
                <a:moveTo>
                  <a:pt x="0" y="0"/>
                </a:moveTo>
                <a:lnTo>
                  <a:pt x="4010318" y="0"/>
                </a:lnTo>
                <a:lnTo>
                  <a:pt x="4010318" y="3826127"/>
                </a:lnTo>
                <a:lnTo>
                  <a:pt x="0" y="3826127"/>
                </a:lnTo>
                <a:lnTo>
                  <a:pt x="0" y="0"/>
                </a:lnTo>
                <a:close/>
              </a:path>
            </a:pathLst>
          </a:custGeom>
          <a:blipFill>
            <a:blip r:embed="rId3"/>
            <a:stretch>
              <a:fillRect l="-4672" t="-3383" b="-3383"/>
            </a:stretch>
          </a:blipFill>
        </p:spPr>
      </p:sp>
      <p:grpSp>
        <p:nvGrpSpPr>
          <p:cNvPr id="8" name="グループ化 7">
            <a:extLst>
              <a:ext uri="{FF2B5EF4-FFF2-40B4-BE49-F238E27FC236}">
                <a16:creationId xmlns:a16="http://schemas.microsoft.com/office/drawing/2014/main" id="{641F1D19-58D7-4C21-9583-5E5D1D142801}"/>
              </a:ext>
            </a:extLst>
          </p:cNvPr>
          <p:cNvGrpSpPr/>
          <p:nvPr/>
        </p:nvGrpSpPr>
        <p:grpSpPr>
          <a:xfrm>
            <a:off x="4916563" y="763201"/>
            <a:ext cx="4581514" cy="5128742"/>
            <a:chOff x="4916563" y="763201"/>
            <a:chExt cx="4581514" cy="5128742"/>
          </a:xfrm>
        </p:grpSpPr>
        <p:sp>
          <p:nvSpPr>
            <p:cNvPr id="2" name="Freeform 2"/>
            <p:cNvSpPr/>
            <p:nvPr/>
          </p:nvSpPr>
          <p:spPr>
            <a:xfrm>
              <a:off x="4953000" y="1527605"/>
              <a:ext cx="4064232" cy="3802790"/>
            </a:xfrm>
            <a:custGeom>
              <a:avLst/>
              <a:gdLst/>
              <a:ahLst/>
              <a:cxnLst/>
              <a:rect l="l" t="t" r="r" b="b"/>
              <a:pathLst>
                <a:path w="4064232" h="3802790">
                  <a:moveTo>
                    <a:pt x="0" y="0"/>
                  </a:moveTo>
                  <a:lnTo>
                    <a:pt x="4064232" y="0"/>
                  </a:lnTo>
                  <a:lnTo>
                    <a:pt x="4064232" y="3802790"/>
                  </a:lnTo>
                  <a:lnTo>
                    <a:pt x="0" y="3802790"/>
                  </a:lnTo>
                  <a:lnTo>
                    <a:pt x="0" y="0"/>
                  </a:lnTo>
                  <a:close/>
                </a:path>
              </a:pathLst>
            </a:custGeom>
            <a:blipFill>
              <a:blip r:embed="rId4"/>
              <a:stretch>
                <a:fillRect t="-4730" b="-4730"/>
              </a:stretch>
            </a:blipFill>
          </p:spPr>
        </p:sp>
        <p:sp>
          <p:nvSpPr>
            <p:cNvPr id="4" name="Freeform 4"/>
            <p:cNvSpPr/>
            <p:nvPr/>
          </p:nvSpPr>
          <p:spPr>
            <a:xfrm>
              <a:off x="8209258" y="763201"/>
              <a:ext cx="1288819" cy="1259820"/>
            </a:xfrm>
            <a:custGeom>
              <a:avLst/>
              <a:gdLst/>
              <a:ahLst/>
              <a:cxnLst/>
              <a:rect l="l" t="t" r="r" b="b"/>
              <a:pathLst>
                <a:path w="1288819" h="1259820">
                  <a:moveTo>
                    <a:pt x="0" y="0"/>
                  </a:moveTo>
                  <a:lnTo>
                    <a:pt x="1288819" y="0"/>
                  </a:lnTo>
                  <a:lnTo>
                    <a:pt x="1288819" y="1259820"/>
                  </a:lnTo>
                  <a:lnTo>
                    <a:pt x="0" y="12598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916563" y="4632123"/>
              <a:ext cx="1288819" cy="1259820"/>
            </a:xfrm>
            <a:custGeom>
              <a:avLst/>
              <a:gdLst/>
              <a:ahLst/>
              <a:cxnLst/>
              <a:rect l="l" t="t" r="r" b="b"/>
              <a:pathLst>
                <a:path w="1288819" h="1259820">
                  <a:moveTo>
                    <a:pt x="0" y="0"/>
                  </a:moveTo>
                  <a:lnTo>
                    <a:pt x="1288818" y="0"/>
                  </a:lnTo>
                  <a:lnTo>
                    <a:pt x="1288818" y="1259820"/>
                  </a:lnTo>
                  <a:lnTo>
                    <a:pt x="0" y="12598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3">
            <a:extLst>
              <a:ext uri="{FF2B5EF4-FFF2-40B4-BE49-F238E27FC236}">
                <a16:creationId xmlns:a16="http://schemas.microsoft.com/office/drawing/2014/main" id="{07114C1B-8BAA-498E-9DCB-D0A2296B189D}"/>
              </a:ext>
            </a:extLst>
          </p:cNvPr>
          <p:cNvSpPr/>
          <p:nvPr/>
        </p:nvSpPr>
        <p:spPr>
          <a:xfrm>
            <a:off x="1987748" y="744008"/>
            <a:ext cx="4994038" cy="5304379"/>
          </a:xfrm>
          <a:custGeom>
            <a:avLst/>
            <a:gdLst/>
            <a:ahLst/>
            <a:cxnLst/>
            <a:rect l="l" t="t" r="r" b="b"/>
            <a:pathLst>
              <a:path w="6658717" h="7072505">
                <a:moveTo>
                  <a:pt x="0" y="0"/>
                </a:moveTo>
                <a:lnTo>
                  <a:pt x="6658716" y="0"/>
                </a:lnTo>
                <a:lnTo>
                  <a:pt x="6658716" y="7072505"/>
                </a:lnTo>
                <a:lnTo>
                  <a:pt x="0" y="7072505"/>
                </a:lnTo>
                <a:lnTo>
                  <a:pt x="0" y="0"/>
                </a:lnTo>
                <a:close/>
              </a:path>
            </a:pathLst>
          </a:custGeom>
          <a:blipFill>
            <a:blip r:embed="rId3"/>
            <a:stretch>
              <a:fillRect l="-8269" r="-8269"/>
            </a:stretch>
          </a:blipFill>
        </p:spPr>
      </p:sp>
      <p:grpSp>
        <p:nvGrpSpPr>
          <p:cNvPr id="34" name="グループ化 33">
            <a:extLst>
              <a:ext uri="{FF2B5EF4-FFF2-40B4-BE49-F238E27FC236}">
                <a16:creationId xmlns:a16="http://schemas.microsoft.com/office/drawing/2014/main" id="{3EF856ED-1B9F-4B66-8B67-F580319E772E}"/>
              </a:ext>
            </a:extLst>
          </p:cNvPr>
          <p:cNvGrpSpPr/>
          <p:nvPr/>
        </p:nvGrpSpPr>
        <p:grpSpPr>
          <a:xfrm>
            <a:off x="4105953" y="6048387"/>
            <a:ext cx="776095" cy="388047"/>
            <a:chOff x="4105953" y="6048387"/>
            <a:chExt cx="776095" cy="388047"/>
          </a:xfrm>
        </p:grpSpPr>
        <p:sp>
          <p:nvSpPr>
            <p:cNvPr id="3" name="Freeform 3"/>
            <p:cNvSpPr/>
            <p:nvPr/>
          </p:nvSpPr>
          <p:spPr>
            <a:xfrm>
              <a:off x="4105953" y="6048387"/>
              <a:ext cx="388047" cy="388047"/>
            </a:xfrm>
            <a:custGeom>
              <a:avLst/>
              <a:gdLst/>
              <a:ahLst/>
              <a:cxnLst/>
              <a:rect l="l" t="t" r="r" b="b"/>
              <a:pathLst>
                <a:path w="388047" h="388047">
                  <a:moveTo>
                    <a:pt x="0" y="0"/>
                  </a:moveTo>
                  <a:lnTo>
                    <a:pt x="388048" y="0"/>
                  </a:lnTo>
                  <a:lnTo>
                    <a:pt x="388048" y="388047"/>
                  </a:lnTo>
                  <a:lnTo>
                    <a:pt x="0" y="388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494001" y="6048387"/>
              <a:ext cx="388047" cy="388047"/>
            </a:xfrm>
            <a:custGeom>
              <a:avLst/>
              <a:gdLst/>
              <a:ahLst/>
              <a:cxnLst/>
              <a:rect l="l" t="t" r="r" b="b"/>
              <a:pathLst>
                <a:path w="388047" h="388047">
                  <a:moveTo>
                    <a:pt x="0" y="0"/>
                  </a:moveTo>
                  <a:lnTo>
                    <a:pt x="388047" y="0"/>
                  </a:lnTo>
                  <a:lnTo>
                    <a:pt x="388047" y="388047"/>
                  </a:lnTo>
                  <a:lnTo>
                    <a:pt x="0" y="388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35" name="グループ化 34">
            <a:extLst>
              <a:ext uri="{FF2B5EF4-FFF2-40B4-BE49-F238E27FC236}">
                <a16:creationId xmlns:a16="http://schemas.microsoft.com/office/drawing/2014/main" id="{8FA9A45C-05AC-48A1-92FE-9355FAA6C8D5}"/>
              </a:ext>
            </a:extLst>
          </p:cNvPr>
          <p:cNvGrpSpPr/>
          <p:nvPr/>
        </p:nvGrpSpPr>
        <p:grpSpPr>
          <a:xfrm>
            <a:off x="3721907" y="5941148"/>
            <a:ext cx="1544187" cy="384046"/>
            <a:chOff x="3721907" y="5941148"/>
            <a:chExt cx="1544187" cy="384046"/>
          </a:xfrm>
        </p:grpSpPr>
        <p:sp>
          <p:nvSpPr>
            <p:cNvPr id="5" name="Freeform 5"/>
            <p:cNvSpPr/>
            <p:nvPr/>
          </p:nvSpPr>
          <p:spPr>
            <a:xfrm>
              <a:off x="3721907" y="5941148"/>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4882048" y="5941148"/>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37" name="グループ化 36">
            <a:extLst>
              <a:ext uri="{FF2B5EF4-FFF2-40B4-BE49-F238E27FC236}">
                <a16:creationId xmlns:a16="http://schemas.microsoft.com/office/drawing/2014/main" id="{694B8AF4-D711-403D-9C10-D22C566E9901}"/>
              </a:ext>
            </a:extLst>
          </p:cNvPr>
          <p:cNvGrpSpPr/>
          <p:nvPr/>
        </p:nvGrpSpPr>
        <p:grpSpPr>
          <a:xfrm>
            <a:off x="3337362" y="5748875"/>
            <a:ext cx="2313049" cy="384545"/>
            <a:chOff x="3337362" y="5748875"/>
            <a:chExt cx="2313049" cy="384545"/>
          </a:xfrm>
        </p:grpSpPr>
        <p:sp>
          <p:nvSpPr>
            <p:cNvPr id="7" name="Freeform 7"/>
            <p:cNvSpPr/>
            <p:nvPr/>
          </p:nvSpPr>
          <p:spPr>
            <a:xfrm>
              <a:off x="3337362" y="5748875"/>
              <a:ext cx="384545" cy="384545"/>
            </a:xfrm>
            <a:custGeom>
              <a:avLst/>
              <a:gdLst/>
              <a:ahLst/>
              <a:cxnLst/>
              <a:rect l="l" t="t" r="r" b="b"/>
              <a:pathLst>
                <a:path w="384545" h="384545">
                  <a:moveTo>
                    <a:pt x="0" y="0"/>
                  </a:moveTo>
                  <a:lnTo>
                    <a:pt x="384545" y="0"/>
                  </a:lnTo>
                  <a:lnTo>
                    <a:pt x="384545" y="384545"/>
                  </a:lnTo>
                  <a:lnTo>
                    <a:pt x="0" y="3845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a:off x="5265866" y="5748875"/>
              <a:ext cx="384545" cy="384545"/>
            </a:xfrm>
            <a:custGeom>
              <a:avLst/>
              <a:gdLst/>
              <a:ahLst/>
              <a:cxnLst/>
              <a:rect l="l" t="t" r="r" b="b"/>
              <a:pathLst>
                <a:path w="384545" h="384545">
                  <a:moveTo>
                    <a:pt x="0" y="0"/>
                  </a:moveTo>
                  <a:lnTo>
                    <a:pt x="384545" y="0"/>
                  </a:lnTo>
                  <a:lnTo>
                    <a:pt x="384545" y="384545"/>
                  </a:lnTo>
                  <a:lnTo>
                    <a:pt x="0" y="384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38" name="グループ化 37">
            <a:extLst>
              <a:ext uri="{FF2B5EF4-FFF2-40B4-BE49-F238E27FC236}">
                <a16:creationId xmlns:a16="http://schemas.microsoft.com/office/drawing/2014/main" id="{A2CF2E52-F551-4E70-917A-7161D6F2D072}"/>
              </a:ext>
            </a:extLst>
          </p:cNvPr>
          <p:cNvGrpSpPr/>
          <p:nvPr/>
        </p:nvGrpSpPr>
        <p:grpSpPr>
          <a:xfrm>
            <a:off x="2953316" y="5436490"/>
            <a:ext cx="3081141" cy="384046"/>
            <a:chOff x="2953316" y="5436490"/>
            <a:chExt cx="3081141" cy="384046"/>
          </a:xfrm>
        </p:grpSpPr>
        <p:sp>
          <p:nvSpPr>
            <p:cNvPr id="9" name="Freeform 9"/>
            <p:cNvSpPr/>
            <p:nvPr/>
          </p:nvSpPr>
          <p:spPr>
            <a:xfrm>
              <a:off x="2953316" y="5436490"/>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5650411" y="5436490"/>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39" name="グループ化 38">
            <a:extLst>
              <a:ext uri="{FF2B5EF4-FFF2-40B4-BE49-F238E27FC236}">
                <a16:creationId xmlns:a16="http://schemas.microsoft.com/office/drawing/2014/main" id="{199933F4-9ED1-4271-A9A2-E1F7B6920522}"/>
              </a:ext>
            </a:extLst>
          </p:cNvPr>
          <p:cNvGrpSpPr/>
          <p:nvPr/>
        </p:nvGrpSpPr>
        <p:grpSpPr>
          <a:xfrm>
            <a:off x="2569270" y="5052444"/>
            <a:ext cx="3849233" cy="384046"/>
            <a:chOff x="2569270" y="5052444"/>
            <a:chExt cx="3849233" cy="384046"/>
          </a:xfrm>
        </p:grpSpPr>
        <p:sp>
          <p:nvSpPr>
            <p:cNvPr id="11" name="Freeform 11"/>
            <p:cNvSpPr/>
            <p:nvPr/>
          </p:nvSpPr>
          <p:spPr>
            <a:xfrm>
              <a:off x="2569270" y="5052444"/>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6034457" y="5052444"/>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40" name="グループ化 39">
            <a:extLst>
              <a:ext uri="{FF2B5EF4-FFF2-40B4-BE49-F238E27FC236}">
                <a16:creationId xmlns:a16="http://schemas.microsoft.com/office/drawing/2014/main" id="{26CC2559-195B-48B4-8BFE-274DB573C453}"/>
              </a:ext>
            </a:extLst>
          </p:cNvPr>
          <p:cNvGrpSpPr/>
          <p:nvPr/>
        </p:nvGrpSpPr>
        <p:grpSpPr>
          <a:xfrm>
            <a:off x="1867906" y="4241659"/>
            <a:ext cx="5251961" cy="701364"/>
            <a:chOff x="1867906" y="4241659"/>
            <a:chExt cx="5251961" cy="701364"/>
          </a:xfrm>
        </p:grpSpPr>
        <p:sp>
          <p:nvSpPr>
            <p:cNvPr id="13" name="Freeform 13"/>
            <p:cNvSpPr/>
            <p:nvPr/>
          </p:nvSpPr>
          <p:spPr>
            <a:xfrm>
              <a:off x="1867906" y="4241659"/>
              <a:ext cx="701364" cy="701364"/>
            </a:xfrm>
            <a:custGeom>
              <a:avLst/>
              <a:gdLst/>
              <a:ahLst/>
              <a:cxnLst/>
              <a:rect l="l" t="t" r="r" b="b"/>
              <a:pathLst>
                <a:path w="701364" h="701364">
                  <a:moveTo>
                    <a:pt x="0" y="0"/>
                  </a:moveTo>
                  <a:lnTo>
                    <a:pt x="701364" y="0"/>
                  </a:lnTo>
                  <a:lnTo>
                    <a:pt x="701364" y="701365"/>
                  </a:lnTo>
                  <a:lnTo>
                    <a:pt x="0" y="7013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6418503" y="4241659"/>
              <a:ext cx="701364" cy="701364"/>
            </a:xfrm>
            <a:custGeom>
              <a:avLst/>
              <a:gdLst/>
              <a:ahLst/>
              <a:cxnLst/>
              <a:rect l="l" t="t" r="r" b="b"/>
              <a:pathLst>
                <a:path w="701364" h="701364">
                  <a:moveTo>
                    <a:pt x="0" y="0"/>
                  </a:moveTo>
                  <a:lnTo>
                    <a:pt x="701365" y="0"/>
                  </a:lnTo>
                  <a:lnTo>
                    <a:pt x="701365" y="701365"/>
                  </a:lnTo>
                  <a:lnTo>
                    <a:pt x="0" y="7013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sp>
        <p:nvSpPr>
          <p:cNvPr id="15" name="Freeform 15"/>
          <p:cNvSpPr/>
          <p:nvPr/>
        </p:nvSpPr>
        <p:spPr>
          <a:xfrm rot="516647">
            <a:off x="8696927" y="999726"/>
            <a:ext cx="1046547" cy="1497742"/>
          </a:xfrm>
          <a:custGeom>
            <a:avLst/>
            <a:gdLst/>
            <a:ahLst/>
            <a:cxnLst/>
            <a:rect l="l" t="t" r="r" b="b"/>
            <a:pathLst>
              <a:path w="1046547" h="1497742">
                <a:moveTo>
                  <a:pt x="0" y="0"/>
                </a:moveTo>
                <a:lnTo>
                  <a:pt x="1046546" y="0"/>
                </a:lnTo>
                <a:lnTo>
                  <a:pt x="1046546" y="1497742"/>
                </a:lnTo>
                <a:lnTo>
                  <a:pt x="0" y="149774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8" name="グループ化 17">
            <a:extLst>
              <a:ext uri="{FF2B5EF4-FFF2-40B4-BE49-F238E27FC236}">
                <a16:creationId xmlns:a16="http://schemas.microsoft.com/office/drawing/2014/main" id="{AAB66407-4256-44B1-B78B-D7661AA9E904}"/>
              </a:ext>
            </a:extLst>
          </p:cNvPr>
          <p:cNvGrpSpPr/>
          <p:nvPr/>
        </p:nvGrpSpPr>
        <p:grpSpPr>
          <a:xfrm>
            <a:off x="6952686" y="4332970"/>
            <a:ext cx="3956797" cy="2456652"/>
            <a:chOff x="6952686" y="4332970"/>
            <a:chExt cx="3956797" cy="2456652"/>
          </a:xfrm>
        </p:grpSpPr>
        <p:sp>
          <p:nvSpPr>
            <p:cNvPr id="36" name="Freeform 22">
              <a:extLst>
                <a:ext uri="{FF2B5EF4-FFF2-40B4-BE49-F238E27FC236}">
                  <a16:creationId xmlns:a16="http://schemas.microsoft.com/office/drawing/2014/main" id="{EBE14DEB-EE48-4720-85FF-92C97A1D7A59}"/>
                </a:ext>
              </a:extLst>
            </p:cNvPr>
            <p:cNvSpPr/>
            <p:nvPr/>
          </p:nvSpPr>
          <p:spPr>
            <a:xfrm>
              <a:off x="7201776" y="4332970"/>
              <a:ext cx="2018424" cy="1561756"/>
            </a:xfrm>
            <a:custGeom>
              <a:avLst/>
              <a:gdLst/>
              <a:ahLst/>
              <a:cxnLst/>
              <a:rect l="l" t="t" r="r" b="b"/>
              <a:pathLst>
                <a:path w="2691232" h="2082341">
                  <a:moveTo>
                    <a:pt x="0" y="0"/>
                  </a:moveTo>
                  <a:lnTo>
                    <a:pt x="2691233" y="0"/>
                  </a:lnTo>
                  <a:lnTo>
                    <a:pt x="2691233" y="2082341"/>
                  </a:lnTo>
                  <a:lnTo>
                    <a:pt x="0" y="2082341"/>
                  </a:lnTo>
                  <a:lnTo>
                    <a:pt x="0" y="0"/>
                  </a:lnTo>
                  <a:close/>
                </a:path>
              </a:pathLst>
            </a:custGeom>
            <a:blipFill>
              <a:blip r:embed="rId18"/>
              <a:stretch>
                <a:fillRect/>
              </a:stretch>
            </a:blipFill>
          </p:spPr>
        </p:sp>
        <p:sp>
          <p:nvSpPr>
            <p:cNvPr id="16" name="Freeform 16"/>
            <p:cNvSpPr/>
            <p:nvPr/>
          </p:nvSpPr>
          <p:spPr>
            <a:xfrm>
              <a:off x="7571140" y="4340207"/>
              <a:ext cx="3338343" cy="2449415"/>
            </a:xfrm>
            <a:custGeom>
              <a:avLst/>
              <a:gdLst/>
              <a:ahLst/>
              <a:cxnLst/>
              <a:rect l="l" t="t" r="r" b="b"/>
              <a:pathLst>
                <a:path w="3378563" h="2679040">
                  <a:moveTo>
                    <a:pt x="0" y="0"/>
                  </a:moveTo>
                  <a:lnTo>
                    <a:pt x="3378562" y="0"/>
                  </a:lnTo>
                  <a:lnTo>
                    <a:pt x="3378562" y="2679040"/>
                  </a:lnTo>
                  <a:lnTo>
                    <a:pt x="0" y="2679040"/>
                  </a:lnTo>
                  <a:lnTo>
                    <a:pt x="0" y="0"/>
                  </a:lnTo>
                  <a:close/>
                </a:path>
              </a:pathLst>
            </a:custGeom>
            <a:blipFill>
              <a:blip r:embed="rId19"/>
              <a:stretch>
                <a:fillRect l="-45847" t="-2074" r="-14051" b="-149366"/>
              </a:stretch>
            </a:blipFill>
          </p:spPr>
          <p:txBody>
            <a:bodyPr/>
            <a:lstStyle/>
            <a:p>
              <a:endParaRPr lang="ja-JP" altLang="en-US" dirty="0"/>
            </a:p>
          </p:txBody>
        </p:sp>
        <p:sp>
          <p:nvSpPr>
            <p:cNvPr id="19" name="TextBox 19"/>
            <p:cNvSpPr txBox="1"/>
            <p:nvPr/>
          </p:nvSpPr>
          <p:spPr>
            <a:xfrm>
              <a:off x="6952686" y="4598610"/>
              <a:ext cx="2420734" cy="752707"/>
            </a:xfrm>
            <a:prstGeom prst="rect">
              <a:avLst/>
            </a:prstGeom>
          </p:spPr>
          <p:txBody>
            <a:bodyPr lIns="0" tIns="0" rIns="0" bIns="0" rtlCol="0" anchor="t">
              <a:spAutoFit/>
            </a:bodyPr>
            <a:lstStyle/>
            <a:p>
              <a:pPr algn="ctr">
                <a:lnSpc>
                  <a:spcPts val="1960"/>
                </a:lnSpc>
              </a:pPr>
              <a:r>
                <a:rPr lang="ja-JP" altLang="en-US" sz="1400" b="1" dirty="0">
                  <a:solidFill>
                    <a:srgbClr val="000000"/>
                  </a:solidFill>
                  <a:ea typeface="UD丸ゴ_スモール（N仕様） Light"/>
                </a:rPr>
                <a:t>どんなかたちや</a:t>
              </a:r>
              <a:r>
                <a:rPr lang="ja-JP" altLang="en-US" sz="1400" b="1" dirty="0" err="1">
                  <a:solidFill>
                    <a:srgbClr val="000000"/>
                  </a:solidFill>
                  <a:ea typeface="UD丸ゴ_スモール（N仕様） Light"/>
                </a:rPr>
                <a:t>いろを</a:t>
              </a:r>
              <a:endParaRPr lang="en-US" sz="1400" b="1" dirty="0">
                <a:solidFill>
                  <a:srgbClr val="000000"/>
                </a:solidFill>
                <a:ea typeface="UD丸ゴ_スモール（N仕様） Light"/>
              </a:endParaRPr>
            </a:p>
            <a:p>
              <a:pPr marL="0" lvl="0" indent="0" algn="ctr">
                <a:lnSpc>
                  <a:spcPts val="1960"/>
                </a:lnSpc>
                <a:spcBef>
                  <a:spcPct val="0"/>
                </a:spcBef>
              </a:pPr>
              <a:r>
                <a:rPr lang="ja-JP" altLang="en-US" sz="1400" b="1" dirty="0">
                  <a:solidFill>
                    <a:srgbClr val="000000"/>
                  </a:solidFill>
                  <a:ea typeface="UD丸ゴ_スモール（N仕様） Light"/>
                </a:rPr>
                <a:t>しているかな？</a:t>
              </a:r>
              <a:endParaRPr lang="en-US" altLang="ja-JP" sz="1400" b="1" dirty="0">
                <a:solidFill>
                  <a:srgbClr val="000000"/>
                </a:solidFill>
                <a:ea typeface="UD丸ゴ_スモール（N仕様） Light"/>
              </a:endParaRPr>
            </a:p>
            <a:p>
              <a:pPr marL="0" lvl="0" indent="0" algn="ctr">
                <a:lnSpc>
                  <a:spcPts val="1960"/>
                </a:lnSpc>
                <a:spcBef>
                  <a:spcPct val="0"/>
                </a:spcBef>
              </a:pPr>
              <a:r>
                <a:rPr lang="ja-JP" altLang="en-US" sz="1400" b="1" dirty="0">
                  <a:solidFill>
                    <a:srgbClr val="000000"/>
                  </a:solidFill>
                  <a:ea typeface="UD丸ゴ_スモール（N仕様） Light"/>
                </a:rPr>
                <a:t>かんさつしてみよう！</a:t>
              </a:r>
              <a:endParaRPr lang="en-US" sz="1400" b="1" dirty="0">
                <a:solidFill>
                  <a:srgbClr val="000000"/>
                </a:solidFill>
                <a:ea typeface="UD丸ゴ_スモール（N仕様） Light"/>
              </a:endParaRPr>
            </a:p>
          </p:txBody>
        </p:sp>
      </p:grpSp>
      <p:grpSp>
        <p:nvGrpSpPr>
          <p:cNvPr id="2" name="グループ化 1">
            <a:extLst>
              <a:ext uri="{FF2B5EF4-FFF2-40B4-BE49-F238E27FC236}">
                <a16:creationId xmlns:a16="http://schemas.microsoft.com/office/drawing/2014/main" id="{8A5FA0AE-3AD5-467E-8F14-B4814FADA0AD}"/>
              </a:ext>
            </a:extLst>
          </p:cNvPr>
          <p:cNvGrpSpPr/>
          <p:nvPr/>
        </p:nvGrpSpPr>
        <p:grpSpPr>
          <a:xfrm>
            <a:off x="2286574" y="5667286"/>
            <a:ext cx="4489222" cy="1236531"/>
            <a:chOff x="2286574" y="5667286"/>
            <a:chExt cx="4489222" cy="1236531"/>
          </a:xfrm>
        </p:grpSpPr>
        <p:sp>
          <p:nvSpPr>
            <p:cNvPr id="21" name="Freeform 21"/>
            <p:cNvSpPr/>
            <p:nvPr/>
          </p:nvSpPr>
          <p:spPr>
            <a:xfrm>
              <a:off x="2286574" y="5671829"/>
              <a:ext cx="2347437" cy="1231988"/>
            </a:xfrm>
            <a:custGeom>
              <a:avLst/>
              <a:gdLst/>
              <a:ahLst/>
              <a:cxnLst/>
              <a:rect l="l" t="t" r="r" b="b"/>
              <a:pathLst>
                <a:path w="3129916" h="1642651">
                  <a:moveTo>
                    <a:pt x="0" y="0"/>
                  </a:moveTo>
                  <a:lnTo>
                    <a:pt x="3129916" y="0"/>
                  </a:lnTo>
                  <a:lnTo>
                    <a:pt x="3129916" y="1642651"/>
                  </a:lnTo>
                  <a:lnTo>
                    <a:pt x="0" y="1642651"/>
                  </a:lnTo>
                  <a:lnTo>
                    <a:pt x="0" y="0"/>
                  </a:lnTo>
                  <a:close/>
                </a:path>
              </a:pathLst>
            </a:custGeom>
            <a:blipFill>
              <a:blip r:embed="rId20"/>
              <a:stretch>
                <a:fillRect/>
              </a:stretch>
            </a:blipFill>
          </p:spPr>
        </p:sp>
        <p:sp>
          <p:nvSpPr>
            <p:cNvPr id="22" name="Freeform 22"/>
            <p:cNvSpPr/>
            <p:nvPr/>
          </p:nvSpPr>
          <p:spPr>
            <a:xfrm>
              <a:off x="4423362" y="5667286"/>
              <a:ext cx="2352434" cy="1231988"/>
            </a:xfrm>
            <a:custGeom>
              <a:avLst/>
              <a:gdLst/>
              <a:ahLst/>
              <a:cxnLst/>
              <a:rect l="l" t="t" r="r" b="b"/>
              <a:pathLst>
                <a:path w="3136579" h="1642651">
                  <a:moveTo>
                    <a:pt x="0" y="0"/>
                  </a:moveTo>
                  <a:lnTo>
                    <a:pt x="3136579" y="0"/>
                  </a:lnTo>
                  <a:lnTo>
                    <a:pt x="3136579" y="1642651"/>
                  </a:lnTo>
                  <a:lnTo>
                    <a:pt x="0" y="1642651"/>
                  </a:lnTo>
                  <a:lnTo>
                    <a:pt x="0" y="0"/>
                  </a:lnTo>
                  <a:close/>
                </a:path>
              </a:pathLst>
            </a:custGeom>
            <a:blipFill>
              <a:blip r:embed="rId21"/>
              <a:stretch>
                <a:fillRect t="-1230" r="-1015"/>
              </a:stretch>
            </a:blipFill>
          </p:spPr>
          <p:txBody>
            <a:bodyPr/>
            <a:lstStyle/>
            <a:p>
              <a:endParaRPr lang="ja-JP" altLang="en-US" dirty="0"/>
            </a:p>
          </p:txBody>
        </p:sp>
      </p:grpSp>
      <p:sp>
        <p:nvSpPr>
          <p:cNvPr id="23" name="TextBox 23"/>
          <p:cNvSpPr txBox="1"/>
          <p:nvPr/>
        </p:nvSpPr>
        <p:spPr>
          <a:xfrm>
            <a:off x="-76200" y="242069"/>
            <a:ext cx="10134600" cy="668260"/>
          </a:xfrm>
          <a:prstGeom prst="rect">
            <a:avLst/>
          </a:prstGeom>
        </p:spPr>
        <p:txBody>
          <a:bodyPr wrap="square" lIns="0" tIns="0" rIns="0" bIns="0" rtlCol="0" anchor="t">
            <a:spAutoFit/>
          </a:bodyPr>
          <a:lstStyle/>
          <a:p>
            <a:pPr algn="ctr">
              <a:lnSpc>
                <a:spcPts val="5600"/>
              </a:lnSpc>
            </a:pPr>
            <a:r>
              <a:rPr lang="en-US" sz="4000" dirty="0" err="1">
                <a:solidFill>
                  <a:srgbClr val="000000"/>
                </a:solidFill>
                <a:ea typeface="UDモトヤシーダ Bold"/>
              </a:rPr>
              <a:t>ぼく</a:t>
            </a:r>
            <a:r>
              <a:rPr lang="en-US" sz="3800" dirty="0" err="1">
                <a:solidFill>
                  <a:srgbClr val="000000"/>
                </a:solidFill>
                <a:ea typeface="UDモトヤシーダ Bold"/>
              </a:rPr>
              <a:t>は</a:t>
            </a:r>
            <a:r>
              <a:rPr lang="en-US" sz="3800" dirty="0">
                <a:solidFill>
                  <a:srgbClr val="000000"/>
                </a:solidFill>
                <a:ea typeface="UDモトヤシーダ Bold"/>
              </a:rPr>
              <a:t> </a:t>
            </a:r>
            <a:r>
              <a:rPr lang="en-US" sz="4000" dirty="0" err="1">
                <a:solidFill>
                  <a:srgbClr val="000000"/>
                </a:solidFill>
                <a:ea typeface="UDモトヤシーダ Bold"/>
              </a:rPr>
              <a:t>みんな</a:t>
            </a:r>
            <a:r>
              <a:rPr lang="en-US" sz="3800" dirty="0" err="1">
                <a:solidFill>
                  <a:srgbClr val="000000"/>
                </a:solidFill>
                <a:ea typeface="UDモトヤシーダ Bold"/>
              </a:rPr>
              <a:t>の</a:t>
            </a:r>
            <a:r>
              <a:rPr lang="en-US" sz="3800" dirty="0">
                <a:solidFill>
                  <a:srgbClr val="000000"/>
                </a:solidFill>
                <a:ea typeface="UDモトヤシーダ Bold"/>
              </a:rPr>
              <a:t> </a:t>
            </a:r>
            <a:r>
              <a:rPr lang="en-US" sz="4000" dirty="0">
                <a:solidFill>
                  <a:srgbClr val="000000"/>
                </a:solidFill>
                <a:ea typeface="UDモトヤシーダ Bold"/>
              </a:rPr>
              <a:t>お</a:t>
            </a:r>
            <a:r>
              <a:rPr lang="ja-JP" altLang="en-US" sz="4000" dirty="0">
                <a:solidFill>
                  <a:srgbClr val="000000"/>
                </a:solidFill>
                <a:ea typeface="UDモトヤシーダ Bold"/>
              </a:rPr>
              <a:t>口</a:t>
            </a:r>
            <a:r>
              <a:rPr lang="en-US" sz="3800" dirty="0">
                <a:solidFill>
                  <a:srgbClr val="000000"/>
                </a:solidFill>
                <a:ea typeface="UDモトヤシーダ Bold"/>
              </a:rPr>
              <a:t>の </a:t>
            </a:r>
            <a:r>
              <a:rPr lang="en-US" sz="4000" dirty="0" err="1">
                <a:solidFill>
                  <a:srgbClr val="000000"/>
                </a:solidFill>
                <a:ea typeface="UDモトヤシーダ Bold"/>
              </a:rPr>
              <a:t>どこ</a:t>
            </a:r>
            <a:r>
              <a:rPr lang="en-US" sz="3800" dirty="0" err="1">
                <a:solidFill>
                  <a:srgbClr val="000000"/>
                </a:solidFill>
                <a:ea typeface="UDモトヤシーダ Bold"/>
              </a:rPr>
              <a:t>に</a:t>
            </a:r>
            <a:r>
              <a:rPr lang="en-US" sz="4000" dirty="0" err="1">
                <a:solidFill>
                  <a:srgbClr val="000000"/>
                </a:solidFill>
                <a:ea typeface="UDモトヤシーダ Bold"/>
              </a:rPr>
              <a:t>いるかな</a:t>
            </a:r>
            <a:r>
              <a:rPr lang="en-US" sz="3600" dirty="0">
                <a:solidFill>
                  <a:srgbClr val="000000"/>
                </a:solidFill>
                <a:ea typeface="UDモトヤシーダ Bold"/>
              </a:rPr>
              <a:t>？</a:t>
            </a:r>
            <a:endParaRPr lang="en-US" sz="4000" dirty="0">
              <a:solidFill>
                <a:srgbClr val="000000"/>
              </a:solidFill>
              <a:ea typeface="UDモトヤシーダ Bold"/>
            </a:endParaRPr>
          </a:p>
        </p:txBody>
      </p:sp>
      <p:grpSp>
        <p:nvGrpSpPr>
          <p:cNvPr id="24" name="グループ化 23">
            <a:extLst>
              <a:ext uri="{FF2B5EF4-FFF2-40B4-BE49-F238E27FC236}">
                <a16:creationId xmlns:a16="http://schemas.microsoft.com/office/drawing/2014/main" id="{319596EC-F435-49EA-9305-1978821DDEC6}"/>
              </a:ext>
            </a:extLst>
          </p:cNvPr>
          <p:cNvGrpSpPr/>
          <p:nvPr/>
        </p:nvGrpSpPr>
        <p:grpSpPr>
          <a:xfrm>
            <a:off x="2577734" y="3730692"/>
            <a:ext cx="3831085" cy="851772"/>
            <a:chOff x="2577734" y="3730692"/>
            <a:chExt cx="3831085" cy="851772"/>
          </a:xfrm>
        </p:grpSpPr>
        <p:sp>
          <p:nvSpPr>
            <p:cNvPr id="29" name="Freeform 26">
              <a:extLst>
                <a:ext uri="{FF2B5EF4-FFF2-40B4-BE49-F238E27FC236}">
                  <a16:creationId xmlns:a16="http://schemas.microsoft.com/office/drawing/2014/main" id="{C105DE49-7D87-475C-9771-0547C368E2E2}"/>
                </a:ext>
              </a:extLst>
            </p:cNvPr>
            <p:cNvSpPr/>
            <p:nvPr/>
          </p:nvSpPr>
          <p:spPr>
            <a:xfrm>
              <a:off x="2577734" y="3730692"/>
              <a:ext cx="839162" cy="839162"/>
            </a:xfrm>
            <a:custGeom>
              <a:avLst/>
              <a:gdLst/>
              <a:ahLst/>
              <a:cxnLst/>
              <a:rect l="l" t="t" r="r" b="b"/>
              <a:pathLst>
                <a:path w="839162" h="839162">
                  <a:moveTo>
                    <a:pt x="0" y="0"/>
                  </a:moveTo>
                  <a:lnTo>
                    <a:pt x="839162" y="0"/>
                  </a:lnTo>
                  <a:lnTo>
                    <a:pt x="839162" y="839162"/>
                  </a:lnTo>
                  <a:lnTo>
                    <a:pt x="0" y="83916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1" name="Freeform 26">
              <a:extLst>
                <a:ext uri="{FF2B5EF4-FFF2-40B4-BE49-F238E27FC236}">
                  <a16:creationId xmlns:a16="http://schemas.microsoft.com/office/drawing/2014/main" id="{1C56B7C9-678E-482C-B669-20C7DD0963B0}"/>
                </a:ext>
              </a:extLst>
            </p:cNvPr>
            <p:cNvSpPr/>
            <p:nvPr/>
          </p:nvSpPr>
          <p:spPr>
            <a:xfrm>
              <a:off x="5569657" y="3743302"/>
              <a:ext cx="839162" cy="839162"/>
            </a:xfrm>
            <a:custGeom>
              <a:avLst/>
              <a:gdLst/>
              <a:ahLst/>
              <a:cxnLst/>
              <a:rect l="l" t="t" r="r" b="b"/>
              <a:pathLst>
                <a:path w="839162" h="839162">
                  <a:moveTo>
                    <a:pt x="0" y="0"/>
                  </a:moveTo>
                  <a:lnTo>
                    <a:pt x="839162" y="0"/>
                  </a:lnTo>
                  <a:lnTo>
                    <a:pt x="839162" y="839162"/>
                  </a:lnTo>
                  <a:lnTo>
                    <a:pt x="0" y="83916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pSp>
      <p:grpSp>
        <p:nvGrpSpPr>
          <p:cNvPr id="27" name="グループ化 26">
            <a:extLst>
              <a:ext uri="{FF2B5EF4-FFF2-40B4-BE49-F238E27FC236}">
                <a16:creationId xmlns:a16="http://schemas.microsoft.com/office/drawing/2014/main" id="{7F83BACF-6C42-4366-91C1-AF808CE2EAF4}"/>
              </a:ext>
            </a:extLst>
          </p:cNvPr>
          <p:cNvGrpSpPr/>
          <p:nvPr/>
        </p:nvGrpSpPr>
        <p:grpSpPr>
          <a:xfrm>
            <a:off x="2461034" y="2892975"/>
            <a:ext cx="4041499" cy="850327"/>
            <a:chOff x="2461034" y="2892975"/>
            <a:chExt cx="4041499" cy="850327"/>
          </a:xfrm>
        </p:grpSpPr>
        <p:sp>
          <p:nvSpPr>
            <p:cNvPr id="32" name="Freeform 26">
              <a:extLst>
                <a:ext uri="{FF2B5EF4-FFF2-40B4-BE49-F238E27FC236}">
                  <a16:creationId xmlns:a16="http://schemas.microsoft.com/office/drawing/2014/main" id="{3BF09EA6-45F6-46D8-8461-C1D37359EF22}"/>
                </a:ext>
              </a:extLst>
            </p:cNvPr>
            <p:cNvSpPr/>
            <p:nvPr/>
          </p:nvSpPr>
          <p:spPr>
            <a:xfrm>
              <a:off x="2461034" y="2904140"/>
              <a:ext cx="839162" cy="839162"/>
            </a:xfrm>
            <a:custGeom>
              <a:avLst/>
              <a:gdLst/>
              <a:ahLst/>
              <a:cxnLst/>
              <a:rect l="l" t="t" r="r" b="b"/>
              <a:pathLst>
                <a:path w="839162" h="839162">
                  <a:moveTo>
                    <a:pt x="0" y="0"/>
                  </a:moveTo>
                  <a:lnTo>
                    <a:pt x="839162" y="0"/>
                  </a:lnTo>
                  <a:lnTo>
                    <a:pt x="839162" y="839162"/>
                  </a:lnTo>
                  <a:lnTo>
                    <a:pt x="0" y="83916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3" name="Freeform 26">
              <a:extLst>
                <a:ext uri="{FF2B5EF4-FFF2-40B4-BE49-F238E27FC236}">
                  <a16:creationId xmlns:a16="http://schemas.microsoft.com/office/drawing/2014/main" id="{0E7437F1-D53C-492A-952C-DA212D7F8334}"/>
                </a:ext>
              </a:extLst>
            </p:cNvPr>
            <p:cNvSpPr/>
            <p:nvPr/>
          </p:nvSpPr>
          <p:spPr>
            <a:xfrm>
              <a:off x="5663371" y="2892975"/>
              <a:ext cx="839162" cy="839162"/>
            </a:xfrm>
            <a:custGeom>
              <a:avLst/>
              <a:gdLst/>
              <a:ahLst/>
              <a:cxnLst/>
              <a:rect l="l" t="t" r="r" b="b"/>
              <a:pathLst>
                <a:path w="839162" h="839162">
                  <a:moveTo>
                    <a:pt x="0" y="0"/>
                  </a:moveTo>
                  <a:lnTo>
                    <a:pt x="839162" y="0"/>
                  </a:lnTo>
                  <a:lnTo>
                    <a:pt x="839162" y="839162"/>
                  </a:lnTo>
                  <a:lnTo>
                    <a:pt x="0" y="83916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linds(horizontal)">
                                      <p:cBhvr>
                                        <p:cTn id="10" dur="900"/>
                                        <p:tgtEl>
                                          <p:spTgt spid="34"/>
                                        </p:tgtEl>
                                      </p:cBhvr>
                                    </p:animEffect>
                                  </p:childTnLst>
                                </p:cTn>
                              </p:par>
                              <p:par>
                                <p:cTn id="11" presetID="3" presetClass="entr" presetSubtype="10" fill="hold" nodeType="withEffect">
                                  <p:stCondLst>
                                    <p:cond delay="800"/>
                                  </p:stCondLst>
                                  <p:childTnLst>
                                    <p:set>
                                      <p:cBhvr>
                                        <p:cTn id="12" dur="1" fill="hold">
                                          <p:stCondLst>
                                            <p:cond delay="0"/>
                                          </p:stCondLst>
                                        </p:cTn>
                                        <p:tgtEl>
                                          <p:spTgt spid="35"/>
                                        </p:tgtEl>
                                        <p:attrNameLst>
                                          <p:attrName>style.visibility</p:attrName>
                                        </p:attrNameLst>
                                      </p:cBhvr>
                                      <p:to>
                                        <p:strVal val="visible"/>
                                      </p:to>
                                    </p:set>
                                    <p:animEffect transition="in" filter="blinds(horizontal)">
                                      <p:cBhvr>
                                        <p:cTn id="13" dur="900"/>
                                        <p:tgtEl>
                                          <p:spTgt spid="35"/>
                                        </p:tgtEl>
                                      </p:cBhvr>
                                    </p:animEffect>
                                  </p:childTnLst>
                                </p:cTn>
                              </p:par>
                              <p:par>
                                <p:cTn id="14" presetID="3" presetClass="entr" presetSubtype="10" fill="hold" nodeType="withEffect">
                                  <p:stCondLst>
                                    <p:cond delay="1600"/>
                                  </p:stCondLst>
                                  <p:childTnLst>
                                    <p:set>
                                      <p:cBhvr>
                                        <p:cTn id="15" dur="1" fill="hold">
                                          <p:stCondLst>
                                            <p:cond delay="0"/>
                                          </p:stCondLst>
                                        </p:cTn>
                                        <p:tgtEl>
                                          <p:spTgt spid="37"/>
                                        </p:tgtEl>
                                        <p:attrNameLst>
                                          <p:attrName>style.visibility</p:attrName>
                                        </p:attrNameLst>
                                      </p:cBhvr>
                                      <p:to>
                                        <p:strVal val="visible"/>
                                      </p:to>
                                    </p:set>
                                    <p:animEffect transition="in" filter="blinds(horizontal)">
                                      <p:cBhvr>
                                        <p:cTn id="16" dur="900"/>
                                        <p:tgtEl>
                                          <p:spTgt spid="37"/>
                                        </p:tgtEl>
                                      </p:cBhvr>
                                    </p:animEffect>
                                  </p:childTnLst>
                                </p:cTn>
                              </p:par>
                              <p:par>
                                <p:cTn id="17" presetID="3" presetClass="entr" presetSubtype="10" fill="hold" nodeType="withEffect">
                                  <p:stCondLst>
                                    <p:cond delay="2500"/>
                                  </p:stCondLst>
                                  <p:childTnLst>
                                    <p:set>
                                      <p:cBhvr>
                                        <p:cTn id="18" dur="1" fill="hold">
                                          <p:stCondLst>
                                            <p:cond delay="0"/>
                                          </p:stCondLst>
                                        </p:cTn>
                                        <p:tgtEl>
                                          <p:spTgt spid="38"/>
                                        </p:tgtEl>
                                        <p:attrNameLst>
                                          <p:attrName>style.visibility</p:attrName>
                                        </p:attrNameLst>
                                      </p:cBhvr>
                                      <p:to>
                                        <p:strVal val="visible"/>
                                      </p:to>
                                    </p:set>
                                    <p:animEffect transition="in" filter="blinds(horizontal)">
                                      <p:cBhvr>
                                        <p:cTn id="19" dur="900"/>
                                        <p:tgtEl>
                                          <p:spTgt spid="38"/>
                                        </p:tgtEl>
                                      </p:cBhvr>
                                    </p:animEffect>
                                  </p:childTnLst>
                                </p:cTn>
                              </p:par>
                              <p:par>
                                <p:cTn id="20" presetID="3" presetClass="entr" presetSubtype="10" fill="hold" nodeType="withEffect">
                                  <p:stCondLst>
                                    <p:cond delay="340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900"/>
                                        <p:tgtEl>
                                          <p:spTgt spid="39"/>
                                        </p:tgtEl>
                                      </p:cBhvr>
                                    </p:animEffect>
                                  </p:childTnLst>
                                </p:cTn>
                              </p:par>
                              <p:par>
                                <p:cTn id="23" presetID="3" presetClass="entr" presetSubtype="10" fill="hold" nodeType="withEffect">
                                  <p:stCondLst>
                                    <p:cond delay="4300"/>
                                  </p:stCondLst>
                                  <p:childTnLst>
                                    <p:set>
                                      <p:cBhvr>
                                        <p:cTn id="24" dur="1" fill="hold">
                                          <p:stCondLst>
                                            <p:cond delay="0"/>
                                          </p:stCondLst>
                                        </p:cTn>
                                        <p:tgtEl>
                                          <p:spTgt spid="40"/>
                                        </p:tgtEl>
                                        <p:attrNameLst>
                                          <p:attrName>style.visibility</p:attrName>
                                        </p:attrNameLst>
                                      </p:cBhvr>
                                      <p:to>
                                        <p:strVal val="visible"/>
                                      </p:to>
                                    </p:set>
                                    <p:animEffect transition="in" filter="blinds(horizontal)">
                                      <p:cBhvr>
                                        <p:cTn id="25" dur="900"/>
                                        <p:tgtEl>
                                          <p:spTgt spid="40"/>
                                        </p:tgtEl>
                                      </p:cBhvr>
                                    </p:animEffect>
                                  </p:childTnLst>
                                </p:cTn>
                              </p:par>
                              <p:par>
                                <p:cTn id="26" presetID="20" presetClass="entr" presetSubtype="0" fill="hold" nodeType="withEffect">
                                  <p:stCondLst>
                                    <p:cond delay="4300"/>
                                  </p:stCondLst>
                                  <p:childTnLst>
                                    <p:set>
                                      <p:cBhvr>
                                        <p:cTn id="27" dur="1" fill="hold">
                                          <p:stCondLst>
                                            <p:cond delay="0"/>
                                          </p:stCondLst>
                                        </p:cTn>
                                        <p:tgtEl>
                                          <p:spTgt spid="24"/>
                                        </p:tgtEl>
                                        <p:attrNameLst>
                                          <p:attrName>style.visibility</p:attrName>
                                        </p:attrNameLst>
                                      </p:cBhvr>
                                      <p:to>
                                        <p:strVal val="visible"/>
                                      </p:to>
                                    </p:set>
                                    <p:animEffect transition="in" filter="wedge">
                                      <p:cBhvr>
                                        <p:cTn id="28" dur="18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edge">
                                      <p:cBhvr>
                                        <p:cTn id="33" dur="18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900" fill="hold"/>
                                        <p:tgtEl>
                                          <p:spTgt spid="18"/>
                                        </p:tgtEl>
                                        <p:attrNameLst>
                                          <p:attrName>ppt_w</p:attrName>
                                        </p:attrNameLst>
                                      </p:cBhvr>
                                      <p:tavLst>
                                        <p:tav tm="0">
                                          <p:val>
                                            <p:fltVal val="0"/>
                                          </p:val>
                                        </p:tav>
                                        <p:tav tm="100000">
                                          <p:val>
                                            <p:strVal val="#ppt_w"/>
                                          </p:val>
                                        </p:tav>
                                      </p:tavLst>
                                    </p:anim>
                                    <p:anim calcmode="lin" valueType="num">
                                      <p:cBhvr>
                                        <p:cTn id="39" dur="900" fill="hold"/>
                                        <p:tgtEl>
                                          <p:spTgt spid="18"/>
                                        </p:tgtEl>
                                        <p:attrNameLst>
                                          <p:attrName>ppt_h</p:attrName>
                                        </p:attrNameLst>
                                      </p:cBhvr>
                                      <p:tavLst>
                                        <p:tav tm="0">
                                          <p:val>
                                            <p:fltVal val="0"/>
                                          </p:val>
                                        </p:tav>
                                        <p:tav tm="100000">
                                          <p:val>
                                            <p:strVal val="#ppt_h"/>
                                          </p:val>
                                        </p:tav>
                                      </p:tavLst>
                                    </p:anim>
                                    <p:anim calcmode="lin" valueType="num">
                                      <p:cBhvr>
                                        <p:cTn id="40" dur="900" fill="hold"/>
                                        <p:tgtEl>
                                          <p:spTgt spid="18"/>
                                        </p:tgtEl>
                                        <p:attrNameLst>
                                          <p:attrName>style.rotation</p:attrName>
                                        </p:attrNameLst>
                                      </p:cBhvr>
                                      <p:tavLst>
                                        <p:tav tm="0">
                                          <p:val>
                                            <p:fltVal val="90"/>
                                          </p:val>
                                        </p:tav>
                                        <p:tav tm="100000">
                                          <p:val>
                                            <p:fltVal val="0"/>
                                          </p:val>
                                        </p:tav>
                                      </p:tavLst>
                                    </p:anim>
                                    <p:animEffect transition="in" filter="fade">
                                      <p:cBhvr>
                                        <p:cTn id="41" dur="9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37683" y="393194"/>
            <a:ext cx="4955791" cy="6401049"/>
          </a:xfrm>
          <a:custGeom>
            <a:avLst/>
            <a:gdLst/>
            <a:ahLst/>
            <a:cxnLst/>
            <a:rect l="l" t="t" r="r" b="b"/>
            <a:pathLst>
              <a:path w="4604954" h="6793937">
                <a:moveTo>
                  <a:pt x="0" y="0"/>
                </a:moveTo>
                <a:lnTo>
                  <a:pt x="4604954" y="0"/>
                </a:lnTo>
                <a:lnTo>
                  <a:pt x="4604954" y="6793937"/>
                </a:lnTo>
                <a:lnTo>
                  <a:pt x="0" y="6793937"/>
                </a:lnTo>
                <a:lnTo>
                  <a:pt x="0" y="0"/>
                </a:lnTo>
                <a:close/>
              </a:path>
            </a:pathLst>
          </a:custGeom>
          <a:blipFill>
            <a:blip r:embed="rId3"/>
            <a:stretch>
              <a:fillRect t="-707" b="-18469"/>
            </a:stretch>
          </a:blipFill>
        </p:spPr>
      </p:sp>
      <p:sp>
        <p:nvSpPr>
          <p:cNvPr id="3" name="Freeform 3"/>
          <p:cNvSpPr/>
          <p:nvPr/>
        </p:nvSpPr>
        <p:spPr>
          <a:xfrm>
            <a:off x="3269159" y="2982524"/>
            <a:ext cx="3579423" cy="3482282"/>
          </a:xfrm>
          <a:custGeom>
            <a:avLst/>
            <a:gdLst/>
            <a:ahLst/>
            <a:cxnLst/>
            <a:rect l="l" t="t" r="r" b="b"/>
            <a:pathLst>
              <a:path w="3579423" h="3482282">
                <a:moveTo>
                  <a:pt x="0" y="0"/>
                </a:moveTo>
                <a:lnTo>
                  <a:pt x="3579423" y="0"/>
                </a:lnTo>
                <a:lnTo>
                  <a:pt x="3579423" y="3482282"/>
                </a:lnTo>
                <a:lnTo>
                  <a:pt x="0" y="3482282"/>
                </a:lnTo>
                <a:lnTo>
                  <a:pt x="0" y="0"/>
                </a:lnTo>
                <a:close/>
              </a:path>
            </a:pathLst>
          </a:custGeom>
          <a:blipFill>
            <a:blip r:embed="rId4"/>
            <a:stretch>
              <a:fillRect t="-167" b="-167"/>
            </a:stretch>
          </a:blipFill>
        </p:spPr>
      </p:sp>
      <p:grpSp>
        <p:nvGrpSpPr>
          <p:cNvPr id="6" name="グループ化 5">
            <a:extLst>
              <a:ext uri="{FF2B5EF4-FFF2-40B4-BE49-F238E27FC236}">
                <a16:creationId xmlns:a16="http://schemas.microsoft.com/office/drawing/2014/main" id="{318AADDC-2DAF-48D0-B5C8-140F68EBF935}"/>
              </a:ext>
            </a:extLst>
          </p:cNvPr>
          <p:cNvGrpSpPr/>
          <p:nvPr/>
        </p:nvGrpSpPr>
        <p:grpSpPr>
          <a:xfrm>
            <a:off x="770349" y="314710"/>
            <a:ext cx="5658463" cy="3992400"/>
            <a:chOff x="770349" y="314710"/>
            <a:chExt cx="5658463" cy="3992400"/>
          </a:xfrm>
        </p:grpSpPr>
        <p:sp>
          <p:nvSpPr>
            <p:cNvPr id="4" name="Freeform 4"/>
            <p:cNvSpPr/>
            <p:nvPr/>
          </p:nvSpPr>
          <p:spPr>
            <a:xfrm>
              <a:off x="770349" y="314710"/>
              <a:ext cx="3992400" cy="3992400"/>
            </a:xfrm>
            <a:custGeom>
              <a:avLst/>
              <a:gdLst/>
              <a:ahLst/>
              <a:cxnLst/>
              <a:rect l="l" t="t" r="r" b="b"/>
              <a:pathLst>
                <a:path w="3992400" h="3992400">
                  <a:moveTo>
                    <a:pt x="0" y="0"/>
                  </a:moveTo>
                  <a:lnTo>
                    <a:pt x="3992400" y="0"/>
                  </a:lnTo>
                  <a:lnTo>
                    <a:pt x="3992400" y="3992401"/>
                  </a:lnTo>
                  <a:lnTo>
                    <a:pt x="0" y="39924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5">
              <a:extLst>
                <a:ext uri="{FF2B5EF4-FFF2-40B4-BE49-F238E27FC236}">
                  <a16:creationId xmlns:a16="http://schemas.microsoft.com/office/drawing/2014/main" id="{F92F590D-0FC7-4AEB-9352-14BE85BFC2DF}"/>
                </a:ext>
              </a:extLst>
            </p:cNvPr>
            <p:cNvSpPr txBox="1"/>
            <p:nvPr/>
          </p:nvSpPr>
          <p:spPr>
            <a:xfrm>
              <a:off x="770349" y="1360991"/>
              <a:ext cx="5658463" cy="2232727"/>
            </a:xfrm>
            <a:prstGeom prst="rect">
              <a:avLst/>
            </a:prstGeom>
          </p:spPr>
          <p:txBody>
            <a:bodyPr lIns="0" tIns="0" rIns="0" bIns="0" rtlCol="0" anchor="t">
              <a:spAutoFit/>
            </a:bodyPr>
            <a:lstStyle/>
            <a:p>
              <a:pPr algn="l">
                <a:lnSpc>
                  <a:spcPts val="6020"/>
                </a:lnSpc>
              </a:pPr>
              <a:r>
                <a:rPr lang="ja-JP" altLang="en-US" sz="4300" dirty="0">
                  <a:solidFill>
                    <a:srgbClr val="000000"/>
                  </a:solidFill>
                  <a:ea typeface="UDモトヤシーダ Bold"/>
                </a:rPr>
                <a:t>王</a:t>
              </a:r>
              <a:r>
                <a:rPr lang="en-US" sz="4300" dirty="0" err="1">
                  <a:solidFill>
                    <a:srgbClr val="000000"/>
                  </a:solidFill>
                  <a:ea typeface="UDモトヤシーダ Bold"/>
                </a:rPr>
                <a:t>さまみがき</a:t>
              </a:r>
              <a:r>
                <a:rPr lang="en-US" sz="4000" dirty="0" err="1">
                  <a:solidFill>
                    <a:srgbClr val="000000"/>
                  </a:solidFill>
                  <a:ea typeface="UDモトヤシーダ Bold"/>
                </a:rPr>
                <a:t>で</a:t>
              </a:r>
              <a:endParaRPr lang="en-US" sz="4000" dirty="0">
                <a:solidFill>
                  <a:srgbClr val="000000"/>
                </a:solidFill>
                <a:ea typeface="UDモトヤシーダ Bold"/>
              </a:endParaRPr>
            </a:p>
            <a:p>
              <a:pPr algn="l">
                <a:lnSpc>
                  <a:spcPts val="6020"/>
                </a:lnSpc>
              </a:pPr>
              <a:r>
                <a:rPr lang="en-US" sz="4300" dirty="0" err="1">
                  <a:solidFill>
                    <a:srgbClr val="000000"/>
                  </a:solidFill>
                  <a:ea typeface="UDモトヤシーダ Bold"/>
                </a:rPr>
                <a:t>ぼく</a:t>
              </a:r>
              <a:r>
                <a:rPr lang="en-US" sz="4000" dirty="0" err="1">
                  <a:solidFill>
                    <a:srgbClr val="000000"/>
                  </a:solidFill>
                  <a:ea typeface="UDモトヤシーダ Bold"/>
                </a:rPr>
                <a:t>を</a:t>
              </a:r>
              <a:r>
                <a:rPr lang="en-US" sz="4300" dirty="0">
                  <a:solidFill>
                    <a:srgbClr val="000000"/>
                  </a:solidFill>
                  <a:ea typeface="UDモトヤシーダ Bold"/>
                </a:rPr>
                <a:t> </a:t>
              </a:r>
              <a:r>
                <a:rPr lang="en-US" sz="4300" dirty="0" err="1">
                  <a:solidFill>
                    <a:srgbClr val="000000"/>
                  </a:solidFill>
                  <a:ea typeface="UDモトヤシーダ Bold"/>
                </a:rPr>
                <a:t>まもってね</a:t>
              </a:r>
              <a:r>
                <a:rPr lang="en-US" sz="4300" dirty="0">
                  <a:solidFill>
                    <a:srgbClr val="000000"/>
                  </a:solidFill>
                  <a:ea typeface="UDモトヤシーダ Bold"/>
                </a:rPr>
                <a:t>！　</a:t>
              </a:r>
            </a:p>
            <a:p>
              <a:pPr algn="ctr">
                <a:lnSpc>
                  <a:spcPts val="5740"/>
                </a:lnSpc>
              </a:pPr>
              <a:endParaRPr lang="en-US" sz="4300" dirty="0">
                <a:solidFill>
                  <a:srgbClr val="000000"/>
                </a:solidFill>
                <a:ea typeface="UDモトヤシーダ Bold"/>
              </a:endParaRPr>
            </a:p>
          </p:txBody>
        </p:sp>
      </p:grpSp>
      <p:grpSp>
        <p:nvGrpSpPr>
          <p:cNvPr id="7" name="グループ化 6">
            <a:extLst>
              <a:ext uri="{FF2B5EF4-FFF2-40B4-BE49-F238E27FC236}">
                <a16:creationId xmlns:a16="http://schemas.microsoft.com/office/drawing/2014/main" id="{AA102845-8907-4139-9749-CEFB25FA9E7C}"/>
              </a:ext>
            </a:extLst>
          </p:cNvPr>
          <p:cNvGrpSpPr/>
          <p:nvPr/>
        </p:nvGrpSpPr>
        <p:grpSpPr>
          <a:xfrm>
            <a:off x="-200160" y="2982524"/>
            <a:ext cx="3498622" cy="3811414"/>
            <a:chOff x="82778" y="3320190"/>
            <a:chExt cx="3041421" cy="3473748"/>
          </a:xfrm>
        </p:grpSpPr>
        <p:sp>
          <p:nvSpPr>
            <p:cNvPr id="15" name="Freeform 5">
              <a:extLst>
                <a:ext uri="{FF2B5EF4-FFF2-40B4-BE49-F238E27FC236}">
                  <a16:creationId xmlns:a16="http://schemas.microsoft.com/office/drawing/2014/main" id="{EE831FC2-7459-431B-96FA-74FC1E2BDDC5}"/>
                </a:ext>
              </a:extLst>
            </p:cNvPr>
            <p:cNvSpPr/>
            <p:nvPr/>
          </p:nvSpPr>
          <p:spPr>
            <a:xfrm>
              <a:off x="82778" y="4561212"/>
              <a:ext cx="3041421" cy="2232726"/>
            </a:xfrm>
            <a:custGeom>
              <a:avLst/>
              <a:gdLst/>
              <a:ahLst/>
              <a:cxnLst/>
              <a:rect l="l" t="t" r="r" b="b"/>
              <a:pathLst>
                <a:path w="2797218" h="1594263">
                  <a:moveTo>
                    <a:pt x="0" y="0"/>
                  </a:moveTo>
                  <a:lnTo>
                    <a:pt x="2797219" y="0"/>
                  </a:lnTo>
                  <a:lnTo>
                    <a:pt x="2797219" y="1594263"/>
                  </a:lnTo>
                  <a:lnTo>
                    <a:pt x="0" y="1594263"/>
                  </a:lnTo>
                  <a:lnTo>
                    <a:pt x="0" y="0"/>
                  </a:lnTo>
                  <a:close/>
                </a:path>
              </a:pathLst>
            </a:custGeom>
            <a:blipFill>
              <a:blip r:embed="rId7"/>
              <a:stretch>
                <a:fillRect l="-26180"/>
              </a:stretch>
            </a:blipFill>
          </p:spPr>
        </p:sp>
        <p:sp>
          <p:nvSpPr>
            <p:cNvPr id="16" name="Freeform 6">
              <a:extLst>
                <a:ext uri="{FF2B5EF4-FFF2-40B4-BE49-F238E27FC236}">
                  <a16:creationId xmlns:a16="http://schemas.microsoft.com/office/drawing/2014/main" id="{320A653B-88D4-4E11-8D13-8C64594067FC}"/>
                </a:ext>
              </a:extLst>
            </p:cNvPr>
            <p:cNvSpPr/>
            <p:nvPr/>
          </p:nvSpPr>
          <p:spPr>
            <a:xfrm rot="4350400">
              <a:off x="1691030" y="3302096"/>
              <a:ext cx="1411359" cy="1447547"/>
            </a:xfrm>
            <a:custGeom>
              <a:avLst/>
              <a:gdLst/>
              <a:ahLst/>
              <a:cxnLst/>
              <a:rect l="l" t="t" r="r" b="b"/>
              <a:pathLst>
                <a:path w="1411359" h="1447547">
                  <a:moveTo>
                    <a:pt x="0" y="0"/>
                  </a:moveTo>
                  <a:lnTo>
                    <a:pt x="1411359" y="0"/>
                  </a:lnTo>
                  <a:lnTo>
                    <a:pt x="1411359" y="1447548"/>
                  </a:lnTo>
                  <a:lnTo>
                    <a:pt x="0" y="14475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700" fill="hold"/>
                                        <p:tgtEl>
                                          <p:spTgt spid="7"/>
                                        </p:tgtEl>
                                        <p:attrNameLst>
                                          <p:attrName>ppt_w</p:attrName>
                                        </p:attrNameLst>
                                      </p:cBhvr>
                                      <p:tavLst>
                                        <p:tav tm="0">
                                          <p:val>
                                            <p:fltVal val="0"/>
                                          </p:val>
                                        </p:tav>
                                        <p:tav tm="100000">
                                          <p:val>
                                            <p:strVal val="#ppt_w"/>
                                          </p:val>
                                        </p:tav>
                                      </p:tavLst>
                                    </p:anim>
                                    <p:anim calcmode="lin" valueType="num">
                                      <p:cBhvr>
                                        <p:cTn id="8" dur="17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1700"/>
                            </p:stCondLst>
                            <p:childTnLst>
                              <p:par>
                                <p:cTn id="10" presetID="50" presetClass="exit" presetSubtype="0" accel="100000" fill="hold" nodeType="afterEffect">
                                  <p:stCondLst>
                                    <p:cond delay="0"/>
                                  </p:stCondLst>
                                  <p:childTnLst>
                                    <p:anim calcmode="lin" valueType="num">
                                      <p:cBhvr>
                                        <p:cTn id="11" dur="1700"/>
                                        <p:tgtEl>
                                          <p:spTgt spid="7"/>
                                        </p:tgtEl>
                                        <p:attrNameLst>
                                          <p:attrName>ppt_w</p:attrName>
                                        </p:attrNameLst>
                                      </p:cBhvr>
                                      <p:tavLst>
                                        <p:tav tm="0">
                                          <p:val>
                                            <p:strVal val="ppt_w"/>
                                          </p:val>
                                        </p:tav>
                                        <p:tav tm="100000">
                                          <p:val>
                                            <p:strVal val="ppt_w+.3"/>
                                          </p:val>
                                        </p:tav>
                                      </p:tavLst>
                                    </p:anim>
                                    <p:anim calcmode="lin" valueType="num">
                                      <p:cBhvr>
                                        <p:cTn id="12" dur="1700"/>
                                        <p:tgtEl>
                                          <p:spTgt spid="7"/>
                                        </p:tgtEl>
                                        <p:attrNameLst>
                                          <p:attrName>ppt_h</p:attrName>
                                        </p:attrNameLst>
                                      </p:cBhvr>
                                      <p:tavLst>
                                        <p:tav tm="0">
                                          <p:val>
                                            <p:strVal val="ppt_h"/>
                                          </p:val>
                                        </p:tav>
                                        <p:tav tm="100000">
                                          <p:val>
                                            <p:strVal val="ppt_h"/>
                                          </p:val>
                                        </p:tav>
                                      </p:tavLst>
                                    </p:anim>
                                    <p:animEffect transition="out" filter="fade">
                                      <p:cBhvr>
                                        <p:cTn id="13" dur="1700"/>
                                        <p:tgtEl>
                                          <p:spTgt spid="7"/>
                                        </p:tgtEl>
                                      </p:cBhvr>
                                    </p:animEffect>
                                    <p:set>
                                      <p:cBhvr>
                                        <p:cTn id="14" dur="1" fill="hold">
                                          <p:stCondLst>
                                            <p:cond delay="16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1700"/>
                                        <p:tgtEl>
                                          <p:spTgt spid="3"/>
                                        </p:tgtEl>
                                      </p:cBhvr>
                                    </p:animEffect>
                                  </p:childTnLst>
                                </p:cTn>
                              </p:par>
                            </p:childTnLst>
                          </p:cTn>
                        </p:par>
                        <p:par>
                          <p:cTn id="20" fill="hold">
                            <p:stCondLst>
                              <p:cond delay="1700"/>
                            </p:stCondLst>
                            <p:childTnLst>
                              <p:par>
                                <p:cTn id="21" presetID="26"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22">
                                          <p:stCondLst>
                                            <p:cond delay="0"/>
                                          </p:stCondLst>
                                        </p:cTn>
                                        <p:tgtEl>
                                          <p:spTgt spid="6"/>
                                        </p:tgtEl>
                                      </p:cBhvr>
                                    </p:animEffect>
                                    <p:anim calcmode="lin" valueType="num">
                                      <p:cBhvr>
                                        <p:cTn id="24" dur="1640"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5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598" tmFilter="0, 0; 0.125,0.2665; 0.25,0.4; 0.375,0.465; 0.5,0.5;  0.625,0.535; 0.75,0.6; 0.875,0.7335; 1,1">
                                          <p:stCondLst>
                                            <p:cond delay="598"/>
                                          </p:stCondLst>
                                        </p:cTn>
                                        <p:tgtEl>
                                          <p:spTgt spid="6"/>
                                        </p:tgtEl>
                                        <p:attrNameLst>
                                          <p:attrName>ppt_y</p:attrName>
                                        </p:attrNameLst>
                                      </p:cBhvr>
                                      <p:tavLst>
                                        <p:tav tm="0" fmla="#ppt_y-sin(pi*$)/9">
                                          <p:val>
                                            <p:fltVal val="0"/>
                                          </p:val>
                                        </p:tav>
                                        <p:tav tm="100000">
                                          <p:val>
                                            <p:fltVal val="1"/>
                                          </p:val>
                                        </p:tav>
                                      </p:tavLst>
                                    </p:anim>
                                    <p:anim calcmode="lin" valueType="num">
                                      <p:cBhvr>
                                        <p:cTn id="27" dur="299" tmFilter="0, 0; 0.125,0.2665; 0.25,0.4; 0.375,0.465; 0.5,0.5;  0.625,0.535; 0.75,0.6; 0.875,0.7335; 1,1">
                                          <p:stCondLst>
                                            <p:cond delay="1192"/>
                                          </p:stCondLst>
                                        </p:cTn>
                                        <p:tgtEl>
                                          <p:spTgt spid="6"/>
                                        </p:tgtEl>
                                        <p:attrNameLst>
                                          <p:attrName>ppt_y</p:attrName>
                                        </p:attrNameLst>
                                      </p:cBhvr>
                                      <p:tavLst>
                                        <p:tav tm="0" fmla="#ppt_y-sin(pi*$)/27">
                                          <p:val>
                                            <p:fltVal val="0"/>
                                          </p:val>
                                        </p:tav>
                                        <p:tav tm="100000">
                                          <p:val>
                                            <p:fltVal val="1"/>
                                          </p:val>
                                        </p:tav>
                                      </p:tavLst>
                                    </p:anim>
                                    <p:anim calcmode="lin" valueType="num">
                                      <p:cBhvr>
                                        <p:cTn id="28" dur="148" tmFilter="0, 0; 0.125,0.2665; 0.25,0.4; 0.375,0.465; 0.5,0.5;  0.625,0.535; 0.75,0.6; 0.875,0.7335; 1,1">
                                          <p:stCondLst>
                                            <p:cond delay="1490"/>
                                          </p:stCondLst>
                                        </p:cTn>
                                        <p:tgtEl>
                                          <p:spTgt spid="6"/>
                                        </p:tgtEl>
                                        <p:attrNameLst>
                                          <p:attrName>ppt_y</p:attrName>
                                        </p:attrNameLst>
                                      </p:cBhvr>
                                      <p:tavLst>
                                        <p:tav tm="0" fmla="#ppt_y-sin(pi*$)/81">
                                          <p:val>
                                            <p:fltVal val="0"/>
                                          </p:val>
                                        </p:tav>
                                        <p:tav tm="100000">
                                          <p:val>
                                            <p:fltVal val="1"/>
                                          </p:val>
                                        </p:tav>
                                      </p:tavLst>
                                    </p:anim>
                                    <p:animScale>
                                      <p:cBhvr>
                                        <p:cTn id="29" dur="23">
                                          <p:stCondLst>
                                            <p:cond delay="585"/>
                                          </p:stCondLst>
                                        </p:cTn>
                                        <p:tgtEl>
                                          <p:spTgt spid="6"/>
                                        </p:tgtEl>
                                      </p:cBhvr>
                                      <p:to x="100000" y="60000"/>
                                    </p:animScale>
                                    <p:animScale>
                                      <p:cBhvr>
                                        <p:cTn id="30" dur="149" decel="50000">
                                          <p:stCondLst>
                                            <p:cond delay="608"/>
                                          </p:stCondLst>
                                        </p:cTn>
                                        <p:tgtEl>
                                          <p:spTgt spid="6"/>
                                        </p:tgtEl>
                                      </p:cBhvr>
                                      <p:to x="100000" y="100000"/>
                                    </p:animScale>
                                    <p:animScale>
                                      <p:cBhvr>
                                        <p:cTn id="31" dur="23">
                                          <p:stCondLst>
                                            <p:cond delay="1181"/>
                                          </p:stCondLst>
                                        </p:cTn>
                                        <p:tgtEl>
                                          <p:spTgt spid="6"/>
                                        </p:tgtEl>
                                      </p:cBhvr>
                                      <p:to x="100000" y="80000"/>
                                    </p:animScale>
                                    <p:animScale>
                                      <p:cBhvr>
                                        <p:cTn id="32" dur="149" decel="50000">
                                          <p:stCondLst>
                                            <p:cond delay="1204"/>
                                          </p:stCondLst>
                                        </p:cTn>
                                        <p:tgtEl>
                                          <p:spTgt spid="6"/>
                                        </p:tgtEl>
                                      </p:cBhvr>
                                      <p:to x="100000" y="100000"/>
                                    </p:animScale>
                                    <p:animScale>
                                      <p:cBhvr>
                                        <p:cTn id="33" dur="23">
                                          <p:stCondLst>
                                            <p:cond delay="1478"/>
                                          </p:stCondLst>
                                        </p:cTn>
                                        <p:tgtEl>
                                          <p:spTgt spid="6"/>
                                        </p:tgtEl>
                                      </p:cBhvr>
                                      <p:to x="100000" y="90000"/>
                                    </p:animScale>
                                    <p:animScale>
                                      <p:cBhvr>
                                        <p:cTn id="34" dur="149" decel="50000">
                                          <p:stCondLst>
                                            <p:cond delay="1501"/>
                                          </p:stCondLst>
                                        </p:cTn>
                                        <p:tgtEl>
                                          <p:spTgt spid="6"/>
                                        </p:tgtEl>
                                      </p:cBhvr>
                                      <p:to x="100000" y="100000"/>
                                    </p:animScale>
                                    <p:animScale>
                                      <p:cBhvr>
                                        <p:cTn id="35" dur="23">
                                          <p:stCondLst>
                                            <p:cond delay="1627"/>
                                          </p:stCondLst>
                                        </p:cTn>
                                        <p:tgtEl>
                                          <p:spTgt spid="6"/>
                                        </p:tgtEl>
                                      </p:cBhvr>
                                      <p:to x="100000" y="95000"/>
                                    </p:animScale>
                                    <p:animScale>
                                      <p:cBhvr>
                                        <p:cTn id="36" dur="149" decel="50000">
                                          <p:stCondLst>
                                            <p:cond delay="1651"/>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2999" y="610990"/>
            <a:ext cx="5344838" cy="2856668"/>
          </a:xfrm>
          <a:custGeom>
            <a:avLst/>
            <a:gdLst/>
            <a:ahLst/>
            <a:cxnLst/>
            <a:rect l="l" t="t" r="r" b="b"/>
            <a:pathLst>
              <a:path w="5344838" h="2856668">
                <a:moveTo>
                  <a:pt x="0" y="0"/>
                </a:moveTo>
                <a:lnTo>
                  <a:pt x="5344838" y="0"/>
                </a:lnTo>
                <a:lnTo>
                  <a:pt x="5344838" y="2856668"/>
                </a:lnTo>
                <a:lnTo>
                  <a:pt x="0" y="2856668"/>
                </a:lnTo>
                <a:lnTo>
                  <a:pt x="0" y="0"/>
                </a:lnTo>
                <a:close/>
              </a:path>
            </a:pathLst>
          </a:custGeom>
          <a:blipFill>
            <a:blip r:embed="rId3"/>
            <a:stretch>
              <a:fillRect l="-6564" r="-1567" b="-3442"/>
            </a:stretch>
          </a:blipFill>
        </p:spPr>
      </p:sp>
      <p:grpSp>
        <p:nvGrpSpPr>
          <p:cNvPr id="29" name="グループ化 28">
            <a:extLst>
              <a:ext uri="{FF2B5EF4-FFF2-40B4-BE49-F238E27FC236}">
                <a16:creationId xmlns:a16="http://schemas.microsoft.com/office/drawing/2014/main" id="{B555956E-EAE5-4E8E-9C0D-829611BDD318}"/>
              </a:ext>
            </a:extLst>
          </p:cNvPr>
          <p:cNvGrpSpPr/>
          <p:nvPr/>
        </p:nvGrpSpPr>
        <p:grpSpPr>
          <a:xfrm>
            <a:off x="319233" y="-200325"/>
            <a:ext cx="5076966" cy="1826107"/>
            <a:chOff x="319233" y="-200325"/>
            <a:chExt cx="5076966" cy="1826107"/>
          </a:xfrm>
        </p:grpSpPr>
        <p:sp>
          <p:nvSpPr>
            <p:cNvPr id="3" name="Freeform 3"/>
            <p:cNvSpPr/>
            <p:nvPr/>
          </p:nvSpPr>
          <p:spPr>
            <a:xfrm rot="13108145">
              <a:off x="4208867" y="206146"/>
              <a:ext cx="1187332" cy="1419636"/>
            </a:xfrm>
            <a:custGeom>
              <a:avLst/>
              <a:gdLst/>
              <a:ahLst/>
              <a:cxnLst/>
              <a:rect l="l" t="t" r="r" b="b"/>
              <a:pathLst>
                <a:path w="1187332" h="1419636">
                  <a:moveTo>
                    <a:pt x="0" y="0"/>
                  </a:moveTo>
                  <a:lnTo>
                    <a:pt x="1187332" y="0"/>
                  </a:lnTo>
                  <a:lnTo>
                    <a:pt x="1187332" y="1419635"/>
                  </a:lnTo>
                  <a:lnTo>
                    <a:pt x="0" y="1419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526890">
              <a:off x="319233" y="-200325"/>
              <a:ext cx="1191148" cy="1772251"/>
            </a:xfrm>
            <a:custGeom>
              <a:avLst/>
              <a:gdLst/>
              <a:ahLst/>
              <a:cxnLst/>
              <a:rect l="l" t="t" r="r" b="b"/>
              <a:pathLst>
                <a:path w="1191148" h="1772251">
                  <a:moveTo>
                    <a:pt x="0" y="0"/>
                  </a:moveTo>
                  <a:lnTo>
                    <a:pt x="1191148" y="0"/>
                  </a:lnTo>
                  <a:lnTo>
                    <a:pt x="1191148" y="1772250"/>
                  </a:lnTo>
                  <a:lnTo>
                    <a:pt x="0" y="17722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7" name="Freeform 7"/>
          <p:cNvSpPr/>
          <p:nvPr/>
        </p:nvSpPr>
        <p:spPr>
          <a:xfrm rot="1469913">
            <a:off x="1226080" y="4147915"/>
            <a:ext cx="1960550" cy="1172766"/>
          </a:xfrm>
          <a:custGeom>
            <a:avLst/>
            <a:gdLst/>
            <a:ahLst/>
            <a:cxnLst/>
            <a:rect l="l" t="t" r="r" b="b"/>
            <a:pathLst>
              <a:path w="1960550" h="1172766">
                <a:moveTo>
                  <a:pt x="0" y="0"/>
                </a:moveTo>
                <a:lnTo>
                  <a:pt x="1960551" y="0"/>
                </a:lnTo>
                <a:lnTo>
                  <a:pt x="1960551" y="1172766"/>
                </a:lnTo>
                <a:lnTo>
                  <a:pt x="0" y="11727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3385698" y="4340962"/>
            <a:ext cx="3397101" cy="2318522"/>
          </a:xfrm>
          <a:custGeom>
            <a:avLst/>
            <a:gdLst/>
            <a:ahLst/>
            <a:cxnLst/>
            <a:rect l="l" t="t" r="r" b="b"/>
            <a:pathLst>
              <a:path w="4529468" h="3091362">
                <a:moveTo>
                  <a:pt x="0" y="0"/>
                </a:moveTo>
                <a:lnTo>
                  <a:pt x="4529468" y="0"/>
                </a:lnTo>
                <a:lnTo>
                  <a:pt x="4529468" y="3091362"/>
                </a:lnTo>
                <a:lnTo>
                  <a:pt x="0" y="30913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6087045">
            <a:off x="3397005" y="5439632"/>
            <a:ext cx="1547197" cy="467677"/>
          </a:xfrm>
          <a:custGeom>
            <a:avLst/>
            <a:gdLst/>
            <a:ahLst/>
            <a:cxnLst/>
            <a:rect l="l" t="t" r="r" b="b"/>
            <a:pathLst>
              <a:path w="2062929" h="623569">
                <a:moveTo>
                  <a:pt x="0" y="0"/>
                </a:moveTo>
                <a:lnTo>
                  <a:pt x="2062930" y="0"/>
                </a:lnTo>
                <a:lnTo>
                  <a:pt x="2062930" y="623569"/>
                </a:lnTo>
                <a:lnTo>
                  <a:pt x="0" y="623569"/>
                </a:lnTo>
                <a:lnTo>
                  <a:pt x="0" y="0"/>
                </a:lnTo>
                <a:close/>
              </a:path>
            </a:pathLst>
          </a:custGeom>
          <a:blipFill>
            <a:blip r:embed="rId12"/>
            <a:stretch>
              <a:fillRect t="-3759" b="-3759"/>
            </a:stretch>
          </a:blipFill>
        </p:spPr>
        <p:txBody>
          <a:bodyPr/>
          <a:lstStyle/>
          <a:p>
            <a:endParaRPr lang="ja-JP" altLang="en-US" dirty="0"/>
          </a:p>
        </p:txBody>
      </p:sp>
      <p:sp>
        <p:nvSpPr>
          <p:cNvPr id="12" name="Freeform 12"/>
          <p:cNvSpPr/>
          <p:nvPr/>
        </p:nvSpPr>
        <p:spPr>
          <a:xfrm rot="10896160">
            <a:off x="4981219" y="4985674"/>
            <a:ext cx="1569170" cy="468094"/>
          </a:xfrm>
          <a:custGeom>
            <a:avLst/>
            <a:gdLst/>
            <a:ahLst/>
            <a:cxnLst/>
            <a:rect l="l" t="t" r="r" b="b"/>
            <a:pathLst>
              <a:path w="2092226" h="624125">
                <a:moveTo>
                  <a:pt x="0" y="0"/>
                </a:moveTo>
                <a:lnTo>
                  <a:pt x="2092227" y="0"/>
                </a:lnTo>
                <a:lnTo>
                  <a:pt x="2092227" y="624125"/>
                </a:lnTo>
                <a:lnTo>
                  <a:pt x="0" y="624125"/>
                </a:lnTo>
                <a:lnTo>
                  <a:pt x="0" y="0"/>
                </a:lnTo>
                <a:close/>
              </a:path>
            </a:pathLst>
          </a:custGeom>
          <a:blipFill>
            <a:blip r:embed="rId12"/>
            <a:stretch>
              <a:fillRect t="-4474" b="-4474"/>
            </a:stretch>
          </a:blipFill>
        </p:spPr>
      </p:sp>
      <p:sp>
        <p:nvSpPr>
          <p:cNvPr id="13" name="Freeform 13"/>
          <p:cNvSpPr/>
          <p:nvPr/>
        </p:nvSpPr>
        <p:spPr>
          <a:xfrm>
            <a:off x="5013476" y="4544525"/>
            <a:ext cx="897419" cy="373925"/>
          </a:xfrm>
          <a:custGeom>
            <a:avLst/>
            <a:gdLst/>
            <a:ahLst/>
            <a:cxnLst/>
            <a:rect l="l" t="t" r="r" b="b"/>
            <a:pathLst>
              <a:path w="1196558" h="498566">
                <a:moveTo>
                  <a:pt x="0" y="0"/>
                </a:moveTo>
                <a:lnTo>
                  <a:pt x="1196558" y="0"/>
                </a:lnTo>
                <a:lnTo>
                  <a:pt x="1196558" y="498566"/>
                </a:lnTo>
                <a:lnTo>
                  <a:pt x="0" y="4985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rot="16200000">
            <a:off x="4206872" y="5062793"/>
            <a:ext cx="862133" cy="359222"/>
          </a:xfrm>
          <a:custGeom>
            <a:avLst/>
            <a:gdLst/>
            <a:ahLst/>
            <a:cxnLst/>
            <a:rect l="l" t="t" r="r" b="b"/>
            <a:pathLst>
              <a:path w="1149510" h="478962">
                <a:moveTo>
                  <a:pt x="0" y="0"/>
                </a:moveTo>
                <a:lnTo>
                  <a:pt x="1149509" y="0"/>
                </a:lnTo>
                <a:lnTo>
                  <a:pt x="1149509" y="478963"/>
                </a:lnTo>
                <a:lnTo>
                  <a:pt x="0" y="4789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TextBox 15"/>
          <p:cNvSpPr txBox="1"/>
          <p:nvPr/>
        </p:nvSpPr>
        <p:spPr>
          <a:xfrm>
            <a:off x="4898565" y="3993855"/>
            <a:ext cx="1668504" cy="334130"/>
          </a:xfrm>
          <a:prstGeom prst="rect">
            <a:avLst/>
          </a:prstGeom>
        </p:spPr>
        <p:txBody>
          <a:bodyPr wrap="square" lIns="0" tIns="0" rIns="0" bIns="0" rtlCol="0" anchor="t">
            <a:spAutoFit/>
          </a:bodyPr>
          <a:lstStyle/>
          <a:p>
            <a:pPr algn="ctr">
              <a:lnSpc>
                <a:spcPts val="2800"/>
              </a:lnSpc>
            </a:pPr>
            <a:r>
              <a:rPr lang="en-US" sz="2000" dirty="0">
                <a:solidFill>
                  <a:srgbClr val="000000"/>
                </a:solidFill>
                <a:ea typeface="UDモトヤシーダ Bold"/>
              </a:rPr>
              <a:t>よこみがき</a:t>
            </a:r>
          </a:p>
        </p:txBody>
      </p:sp>
      <p:sp>
        <p:nvSpPr>
          <p:cNvPr id="16" name="TextBox 16"/>
          <p:cNvSpPr txBox="1"/>
          <p:nvPr/>
        </p:nvSpPr>
        <p:spPr>
          <a:xfrm>
            <a:off x="3190775" y="4959478"/>
            <a:ext cx="301517" cy="1410643"/>
          </a:xfrm>
          <a:prstGeom prst="rect">
            <a:avLst/>
          </a:prstGeom>
        </p:spPr>
        <p:txBody>
          <a:bodyPr lIns="0" tIns="0" rIns="0" bIns="0" rtlCol="0" anchor="t">
            <a:spAutoFit/>
          </a:bodyPr>
          <a:lstStyle/>
          <a:p>
            <a:pPr algn="ctr">
              <a:lnSpc>
                <a:spcPts val="2200"/>
              </a:lnSpc>
            </a:pPr>
            <a:r>
              <a:rPr lang="en-US" sz="2000" dirty="0">
                <a:solidFill>
                  <a:srgbClr val="000000"/>
                </a:solidFill>
                <a:ea typeface="UDモトヤシーダ Bold"/>
              </a:rPr>
              <a:t>たてみがき</a:t>
            </a:r>
          </a:p>
        </p:txBody>
      </p:sp>
      <p:grpSp>
        <p:nvGrpSpPr>
          <p:cNvPr id="22" name="グループ化 21">
            <a:extLst>
              <a:ext uri="{FF2B5EF4-FFF2-40B4-BE49-F238E27FC236}">
                <a16:creationId xmlns:a16="http://schemas.microsoft.com/office/drawing/2014/main" id="{3762069E-3068-4739-987E-5245BD091421}"/>
              </a:ext>
            </a:extLst>
          </p:cNvPr>
          <p:cNvGrpSpPr/>
          <p:nvPr/>
        </p:nvGrpSpPr>
        <p:grpSpPr>
          <a:xfrm>
            <a:off x="6860124" y="4678188"/>
            <a:ext cx="2759663" cy="2083176"/>
            <a:chOff x="6860124" y="4678188"/>
            <a:chExt cx="2759663" cy="2083176"/>
          </a:xfrm>
        </p:grpSpPr>
        <p:sp>
          <p:nvSpPr>
            <p:cNvPr id="5" name="Freeform 5"/>
            <p:cNvSpPr/>
            <p:nvPr/>
          </p:nvSpPr>
          <p:spPr>
            <a:xfrm rot="784751">
              <a:off x="8514764" y="5453000"/>
              <a:ext cx="1105023" cy="1308364"/>
            </a:xfrm>
            <a:custGeom>
              <a:avLst/>
              <a:gdLst/>
              <a:ahLst/>
              <a:cxnLst/>
              <a:rect l="l" t="t" r="r" b="b"/>
              <a:pathLst>
                <a:path w="1105023" h="1308364">
                  <a:moveTo>
                    <a:pt x="0" y="0"/>
                  </a:moveTo>
                  <a:lnTo>
                    <a:pt x="1105023" y="0"/>
                  </a:lnTo>
                  <a:lnTo>
                    <a:pt x="1105023" y="1308364"/>
                  </a:lnTo>
                  <a:lnTo>
                    <a:pt x="0" y="1308364"/>
                  </a:lnTo>
                  <a:lnTo>
                    <a:pt x="0" y="0"/>
                  </a:lnTo>
                  <a:close/>
                </a:path>
              </a:pathLst>
            </a:custGeom>
            <a:blipFill>
              <a:blip r:embed="rId15"/>
              <a:stretch>
                <a:fillRect/>
              </a:stretch>
            </a:blipFill>
          </p:spPr>
        </p:sp>
        <p:sp>
          <p:nvSpPr>
            <p:cNvPr id="6" name="Freeform 6"/>
            <p:cNvSpPr/>
            <p:nvPr/>
          </p:nvSpPr>
          <p:spPr>
            <a:xfrm>
              <a:off x="6860124" y="4678188"/>
              <a:ext cx="2124807" cy="1644070"/>
            </a:xfrm>
            <a:custGeom>
              <a:avLst/>
              <a:gdLst/>
              <a:ahLst/>
              <a:cxnLst/>
              <a:rect l="l" t="t" r="r" b="b"/>
              <a:pathLst>
                <a:path w="2124807" h="1644070">
                  <a:moveTo>
                    <a:pt x="0" y="0"/>
                  </a:moveTo>
                  <a:lnTo>
                    <a:pt x="2124808" y="0"/>
                  </a:lnTo>
                  <a:lnTo>
                    <a:pt x="2124808" y="1644070"/>
                  </a:lnTo>
                  <a:lnTo>
                    <a:pt x="0" y="1644070"/>
                  </a:lnTo>
                  <a:lnTo>
                    <a:pt x="0" y="0"/>
                  </a:lnTo>
                  <a:close/>
                </a:path>
              </a:pathLst>
            </a:custGeom>
            <a:blipFill>
              <a:blip r:embed="rId16"/>
              <a:stretch>
                <a:fillRect/>
              </a:stretch>
            </a:blipFill>
          </p:spPr>
        </p:sp>
        <p:sp>
          <p:nvSpPr>
            <p:cNvPr id="17" name="TextBox 17"/>
            <p:cNvSpPr txBox="1"/>
            <p:nvPr/>
          </p:nvSpPr>
          <p:spPr>
            <a:xfrm>
              <a:off x="7374923" y="4959478"/>
              <a:ext cx="1713493" cy="769441"/>
            </a:xfrm>
            <a:prstGeom prst="rect">
              <a:avLst/>
            </a:prstGeom>
          </p:spPr>
          <p:txBody>
            <a:bodyPr lIns="0" tIns="0" rIns="0" bIns="0" rtlCol="0" anchor="t">
              <a:spAutoFit/>
            </a:bodyPr>
            <a:lstStyle/>
            <a:p>
              <a:pPr algn="l">
                <a:lnSpc>
                  <a:spcPts val="2000"/>
                </a:lnSpc>
              </a:pPr>
              <a:r>
                <a:rPr lang="en-US" sz="1700" dirty="0">
                  <a:solidFill>
                    <a:srgbClr val="000000"/>
                  </a:solidFill>
                  <a:latin typeface="ぼくたちのゴシック2"/>
                  <a:ea typeface="ぼくたちのゴシック2"/>
                </a:rPr>
                <a:t>1本ずつ</a:t>
              </a:r>
            </a:p>
            <a:p>
              <a:pPr algn="l">
                <a:lnSpc>
                  <a:spcPts val="2000"/>
                </a:lnSpc>
              </a:pPr>
              <a:r>
                <a:rPr lang="en-US" sz="1700" dirty="0" err="1">
                  <a:solidFill>
                    <a:srgbClr val="000000"/>
                  </a:solidFill>
                  <a:ea typeface="ぼくたちのゴシック2"/>
                </a:rPr>
                <a:t>きれいに</a:t>
              </a:r>
              <a:endParaRPr lang="en-US" sz="1700" dirty="0">
                <a:solidFill>
                  <a:srgbClr val="000000"/>
                </a:solidFill>
                <a:ea typeface="ぼくたちのゴシック2"/>
              </a:endParaRPr>
            </a:p>
            <a:p>
              <a:pPr algn="l">
                <a:lnSpc>
                  <a:spcPts val="2000"/>
                </a:lnSpc>
              </a:pPr>
              <a:r>
                <a:rPr lang="en-US" sz="1700" dirty="0" err="1">
                  <a:solidFill>
                    <a:srgbClr val="000000"/>
                  </a:solidFill>
                  <a:ea typeface="ぼくたちのゴシック2"/>
                </a:rPr>
                <a:t>みがいてね</a:t>
              </a:r>
              <a:r>
                <a:rPr lang="en-US" sz="1700" dirty="0">
                  <a:solidFill>
                    <a:srgbClr val="000000"/>
                  </a:solidFill>
                  <a:ea typeface="ぼくたちのゴシック2"/>
                </a:rPr>
                <a:t>！</a:t>
              </a:r>
            </a:p>
          </p:txBody>
        </p:sp>
      </p:grpSp>
      <p:grpSp>
        <p:nvGrpSpPr>
          <p:cNvPr id="18" name="Group 18"/>
          <p:cNvGrpSpPr/>
          <p:nvPr/>
        </p:nvGrpSpPr>
        <p:grpSpPr>
          <a:xfrm>
            <a:off x="2869856" y="3638801"/>
            <a:ext cx="1668505" cy="611417"/>
            <a:chOff x="0" y="0"/>
            <a:chExt cx="2224674" cy="815223"/>
          </a:xfrm>
        </p:grpSpPr>
        <p:sp>
          <p:nvSpPr>
            <p:cNvPr id="19" name="Freeform 19"/>
            <p:cNvSpPr/>
            <p:nvPr/>
          </p:nvSpPr>
          <p:spPr>
            <a:xfrm>
              <a:off x="0" y="253493"/>
              <a:ext cx="2224674" cy="561730"/>
            </a:xfrm>
            <a:custGeom>
              <a:avLst/>
              <a:gdLst/>
              <a:ahLst/>
              <a:cxnLst/>
              <a:rect l="l" t="t" r="r" b="b"/>
              <a:pathLst>
                <a:path w="2224674" h="561730">
                  <a:moveTo>
                    <a:pt x="0" y="0"/>
                  </a:moveTo>
                  <a:lnTo>
                    <a:pt x="2224674" y="0"/>
                  </a:lnTo>
                  <a:lnTo>
                    <a:pt x="2224674" y="561730"/>
                  </a:lnTo>
                  <a:lnTo>
                    <a:pt x="0" y="561730"/>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sp>
        <p:sp>
          <p:nvSpPr>
            <p:cNvPr id="20" name="Freeform 20"/>
            <p:cNvSpPr/>
            <p:nvPr/>
          </p:nvSpPr>
          <p:spPr>
            <a:xfrm>
              <a:off x="128685" y="0"/>
              <a:ext cx="477371" cy="785796"/>
            </a:xfrm>
            <a:custGeom>
              <a:avLst/>
              <a:gdLst/>
              <a:ahLst/>
              <a:cxnLst/>
              <a:rect l="l" t="t" r="r" b="b"/>
              <a:pathLst>
                <a:path w="477371" h="785796">
                  <a:moveTo>
                    <a:pt x="0" y="0"/>
                  </a:moveTo>
                  <a:lnTo>
                    <a:pt x="477370" y="0"/>
                  </a:lnTo>
                  <a:lnTo>
                    <a:pt x="477370" y="785796"/>
                  </a:lnTo>
                  <a:lnTo>
                    <a:pt x="0" y="78579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1" name="TextBox 21"/>
            <p:cNvSpPr txBox="1"/>
            <p:nvPr/>
          </p:nvSpPr>
          <p:spPr>
            <a:xfrm>
              <a:off x="647102" y="300111"/>
              <a:ext cx="1419224" cy="346591"/>
            </a:xfrm>
            <a:prstGeom prst="rect">
              <a:avLst/>
            </a:prstGeom>
          </p:spPr>
          <p:txBody>
            <a:bodyPr wrap="square" lIns="0" tIns="0" rIns="0" bIns="0" rtlCol="0" anchor="t">
              <a:spAutoFit/>
            </a:bodyPr>
            <a:lstStyle/>
            <a:p>
              <a:pPr algn="ctr">
                <a:lnSpc>
                  <a:spcPts val="2240"/>
                </a:lnSpc>
              </a:pPr>
              <a:r>
                <a:rPr lang="en-US" sz="1600" b="1" dirty="0" err="1">
                  <a:solidFill>
                    <a:srgbClr val="000000"/>
                  </a:solidFill>
                  <a:ea typeface="ぼくたちのゴシック2"/>
                </a:rPr>
                <a:t>ポイント</a:t>
              </a:r>
              <a:r>
                <a:rPr lang="en-US" sz="1600" b="1" dirty="0">
                  <a:solidFill>
                    <a:srgbClr val="000000"/>
                  </a:solidFill>
                  <a:ea typeface="ぼくたちのゴシック2"/>
                </a:rPr>
                <a:t>！</a:t>
              </a:r>
            </a:p>
          </p:txBody>
        </p:sp>
      </p:grpSp>
      <p:sp>
        <p:nvSpPr>
          <p:cNvPr id="30" name="TextBox 5">
            <a:extLst>
              <a:ext uri="{FF2B5EF4-FFF2-40B4-BE49-F238E27FC236}">
                <a16:creationId xmlns:a16="http://schemas.microsoft.com/office/drawing/2014/main" id="{06C7F4E1-20EA-4E6A-8E0A-71EC87211EEC}"/>
              </a:ext>
            </a:extLst>
          </p:cNvPr>
          <p:cNvSpPr txBox="1"/>
          <p:nvPr/>
        </p:nvSpPr>
        <p:spPr>
          <a:xfrm>
            <a:off x="6002835" y="1154701"/>
            <a:ext cx="5658463" cy="2617448"/>
          </a:xfrm>
          <a:prstGeom prst="rect">
            <a:avLst/>
          </a:prstGeom>
        </p:spPr>
        <p:txBody>
          <a:bodyPr lIns="0" tIns="0" rIns="0" bIns="0" rtlCol="0" anchor="t">
            <a:spAutoFit/>
          </a:bodyPr>
          <a:lstStyle/>
          <a:p>
            <a:pPr algn="l">
              <a:lnSpc>
                <a:spcPts val="5000"/>
              </a:lnSpc>
            </a:pPr>
            <a:r>
              <a:rPr lang="ja-JP" altLang="en-US" sz="3200" dirty="0">
                <a:solidFill>
                  <a:srgbClr val="000000"/>
                </a:solidFill>
                <a:ea typeface="UDモトヤシーダ Bold"/>
              </a:rPr>
              <a:t>上</a:t>
            </a:r>
            <a:r>
              <a:rPr lang="ja-JP" altLang="en-US" sz="2800" dirty="0">
                <a:solidFill>
                  <a:srgbClr val="000000"/>
                </a:solidFill>
                <a:ea typeface="UDモトヤシーダ Bold"/>
              </a:rPr>
              <a:t>の</a:t>
            </a:r>
            <a:r>
              <a:rPr lang="ja-JP" altLang="en-US" sz="3200" dirty="0" err="1">
                <a:solidFill>
                  <a:srgbClr val="000000"/>
                </a:solidFill>
                <a:ea typeface="UDモトヤシーダ Bold"/>
              </a:rPr>
              <a:t>まえば</a:t>
            </a:r>
            <a:r>
              <a:rPr lang="ja-JP" altLang="en-US" sz="2800" dirty="0" err="1">
                <a:solidFill>
                  <a:srgbClr val="000000"/>
                </a:solidFill>
                <a:ea typeface="UDモトヤシーダ Bold"/>
              </a:rPr>
              <a:t>の</a:t>
            </a:r>
            <a:endParaRPr lang="en-US" sz="2800" dirty="0">
              <a:solidFill>
                <a:srgbClr val="000000"/>
              </a:solidFill>
              <a:ea typeface="UDモトヤシーダ Bold"/>
            </a:endParaRPr>
          </a:p>
          <a:p>
            <a:pPr algn="l">
              <a:lnSpc>
                <a:spcPts val="5000"/>
              </a:lnSpc>
            </a:pPr>
            <a:r>
              <a:rPr lang="ja-JP" altLang="en-US" sz="3200" dirty="0">
                <a:solidFill>
                  <a:srgbClr val="000000"/>
                </a:solidFill>
                <a:ea typeface="UDモトヤシーダ Bold"/>
              </a:rPr>
              <a:t>ねもと</a:t>
            </a:r>
            <a:r>
              <a:rPr lang="ja-JP" altLang="en-US" sz="2800" dirty="0">
                <a:solidFill>
                  <a:srgbClr val="000000"/>
                </a:solidFill>
                <a:ea typeface="UDモトヤシーダ Bold"/>
              </a:rPr>
              <a:t>も</a:t>
            </a:r>
            <a:r>
              <a:rPr lang="ja-JP" altLang="en-US" sz="3200" dirty="0">
                <a:solidFill>
                  <a:srgbClr val="000000"/>
                </a:solidFill>
                <a:ea typeface="UDモトヤシーダ Bold"/>
              </a:rPr>
              <a:t> よごれ</a:t>
            </a:r>
            <a:r>
              <a:rPr lang="ja-JP" altLang="en-US" sz="2800" dirty="0">
                <a:solidFill>
                  <a:srgbClr val="000000"/>
                </a:solidFill>
                <a:ea typeface="UDモトヤシーダ Bold"/>
              </a:rPr>
              <a:t>が</a:t>
            </a:r>
            <a:endParaRPr lang="en-US" altLang="ja-JP" sz="3200" dirty="0">
              <a:solidFill>
                <a:srgbClr val="000000"/>
              </a:solidFill>
              <a:ea typeface="UDモトヤシーダ Bold"/>
            </a:endParaRPr>
          </a:p>
          <a:p>
            <a:pPr algn="l">
              <a:lnSpc>
                <a:spcPts val="5000"/>
              </a:lnSpc>
            </a:pPr>
            <a:r>
              <a:rPr lang="ja-JP" altLang="en-US" sz="3200" dirty="0">
                <a:solidFill>
                  <a:srgbClr val="000000"/>
                </a:solidFill>
                <a:ea typeface="UDモトヤシーダ Bold"/>
              </a:rPr>
              <a:t>のこりやすいよ！</a:t>
            </a:r>
            <a:r>
              <a:rPr lang="en-US" sz="4300" dirty="0">
                <a:solidFill>
                  <a:srgbClr val="000000"/>
                </a:solidFill>
                <a:ea typeface="UDモトヤシーダ Bold"/>
              </a:rPr>
              <a:t>　</a:t>
            </a:r>
          </a:p>
          <a:p>
            <a:pPr algn="ctr">
              <a:lnSpc>
                <a:spcPts val="5740"/>
              </a:lnSpc>
            </a:pPr>
            <a:endParaRPr lang="en-US" sz="4300" dirty="0">
              <a:solidFill>
                <a:srgbClr val="000000"/>
              </a:solidFill>
              <a:ea typeface="UDモトヤシーダ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1000"/>
                                        <p:tgtEl>
                                          <p:spTgt spid="29"/>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linds(horizontal)">
                                      <p:cBhvr>
                                        <p:cTn id="11" dur="10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16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1600"/>
                                        <p:tgtEl>
                                          <p:spTgt spid="18"/>
                                        </p:tgtEl>
                                      </p:cBhvr>
                                    </p:animEffect>
                                  </p:childTnLst>
                                </p:cTn>
                              </p:par>
                              <p:par>
                                <p:cTn id="20" presetID="3"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16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800"/>
                                        <p:tgtEl>
                                          <p:spTgt spid="11"/>
                                        </p:tgtEl>
                                      </p:cBhvr>
                                    </p:animEffect>
                                    <p:anim calcmode="lin" valueType="num">
                                      <p:cBhvr>
                                        <p:cTn id="28" dur="1800" fill="hold"/>
                                        <p:tgtEl>
                                          <p:spTgt spid="11"/>
                                        </p:tgtEl>
                                        <p:attrNameLst>
                                          <p:attrName>ppt_x</p:attrName>
                                        </p:attrNameLst>
                                      </p:cBhvr>
                                      <p:tavLst>
                                        <p:tav tm="0">
                                          <p:val>
                                            <p:strVal val="#ppt_x"/>
                                          </p:val>
                                        </p:tav>
                                        <p:tav tm="100000">
                                          <p:val>
                                            <p:strVal val="#ppt_x"/>
                                          </p:val>
                                        </p:tav>
                                      </p:tavLst>
                                    </p:anim>
                                    <p:anim calcmode="lin" valueType="num">
                                      <p:cBhvr>
                                        <p:cTn id="29" dur="18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1800"/>
                            </p:stCondLst>
                            <p:childTnLst>
                              <p:par>
                                <p:cTn id="31" presetID="23" presetClass="entr" presetSubtype="16"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200" fill="hold"/>
                                        <p:tgtEl>
                                          <p:spTgt spid="14"/>
                                        </p:tgtEl>
                                        <p:attrNameLst>
                                          <p:attrName>ppt_w</p:attrName>
                                        </p:attrNameLst>
                                      </p:cBhvr>
                                      <p:tavLst>
                                        <p:tav tm="0">
                                          <p:val>
                                            <p:fltVal val="0"/>
                                          </p:val>
                                        </p:tav>
                                        <p:tav tm="100000">
                                          <p:val>
                                            <p:strVal val="#ppt_w"/>
                                          </p:val>
                                        </p:tav>
                                      </p:tavLst>
                                    </p:anim>
                                    <p:anim calcmode="lin" valueType="num">
                                      <p:cBhvr>
                                        <p:cTn id="34" dur="1200" fill="hold"/>
                                        <p:tgtEl>
                                          <p:spTgt spid="14"/>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childTnLst>
                                </p:cTn>
                              </p:par>
                              <p:par>
                                <p:cTn id="39" presetID="0" presetClass="path" presetSubtype="0" accel="50000" decel="50000" fill="hold" grpId="0" nodeType="withEffect">
                                  <p:stCondLst>
                                    <p:cond delay="0"/>
                                  </p:stCondLst>
                                  <p:childTnLst>
                                    <p:animMotion origin="layout" path="M -3.33333E-6 4.81481E-6 L -3.33333E-6 0.00023 C 0.00048 -0.00093 0.0008 -0.00093 -3.33333E-6 -0.00163 C -0.00016 -0.00186 -0.0008 -0.00232 -0.0008 -0.00232 C -0.00208 -0.00533 -0.00176 -0.00417 -0.00048 -0.00973 C -0.00048 -0.00996 -0.00016 -0.00926 -3.33333E-6 -0.00926 C 0.00129 -0.00764 -0.0008 -0.01042 0.0008 -0.00811 C 0.00096 -0.00672 0.00096 -0.00556 0.00129 -0.00417 C 0.00145 -0.00371 0.00193 -0.00301 0.00225 -0.00255 C 0.00241 -0.00232 0.00257 -0.00186 0.00273 -0.00163 C 0.00177 0.00046 0.00257 -0.0007 0.00177 -0.00278 C 0.00161 -0.00278 0.00145 -0.00301 0.00129 -0.00301 C 0.00113 -0.00394 0.00113 -0.00463 0.0008 -0.00533 C 0.0008 -0.00556 0.00048 -0.00579 0.00048 -0.00602 C 0.00048 -0.00649 0.0008 -0.00672 0.0008 -0.00695 C 0.00177 -0.0044 0.0008 -0.00533 0.00225 -0.00417 C 0.00225 -0.00325 0.00241 -0.00255 0.00273 -0.00163 C 0.00273 -0.00139 0.00321 -0.00116 0.00321 -0.0007 C 0.00321 -0.0007 0.00273 -0.00116 0.00273 -0.00116 C 0.00257 -0.00163 0.00241 -0.00209 0.00225 -0.00255 C 0.00209 -0.00278 0.00193 -0.00278 0.00177 -0.00301 C 0.00129 -0.00325 0.0008 -0.00348 0.00048 -0.00394 C 0.00032 -0.00487 -0.00016 -0.00788 -0.00048 -0.00903 C -0.00048 -0.00926 -0.00112 -0.01042 -0.00128 -0.01065 C -0.00128 -0.00973 -0.00112 -0.0088 -0.0008 -0.00788 C -0.0008 -0.00764 -0.00064 -0.00764 -0.00048 -0.00741 C -0.00016 -0.00718 0.00016 -0.00672 0.00048 -0.00649 C 0.00064 -0.00625 0.0008 -0.00602 0.0008 -0.00602 C 0.00145 -0.00487 0.00096 -0.00533 0.00177 -0.00463 C 0.00193 -0.00417 0.00225 -0.00232 0.00225 -0.00278 C 0.00225 -0.00417 0.00209 -0.00556 0.00177 -0.00672 C 0.00161 -0.00718 0.00145 -0.00741 0.00129 -0.00764 C 0.00129 -0.00788 0.00096 -0.00811 0.0008 -0.00834 C 0.0008 -0.00903 0.0008 -0.00996 0.0008 -0.01065 " pathEditMode="relative" rAng="0" ptsTypes="AAAAAAAAAAAAAAAAAAAAAAAAAAAAAAAAAA">
                                      <p:cBhvr>
                                        <p:cTn id="40" dur="6400" fill="hold"/>
                                        <p:tgtEl>
                                          <p:spTgt spid="11"/>
                                        </p:tgtEl>
                                        <p:attrNameLst>
                                          <p:attrName>ppt_x</p:attrName>
                                          <p:attrName>ppt_y</p:attrName>
                                        </p:attrNameLst>
                                      </p:cBhvr>
                                      <p:rCtr x="8000" y="-53200"/>
                                    </p:animMotion>
                                  </p:childTnLst>
                                </p:cTn>
                              </p:par>
                              <p:par>
                                <p:cTn id="41" presetID="55" presetClass="entr" presetSubtype="0" fill="hold" nodeType="withEffect">
                                  <p:stCondLst>
                                    <p:cond delay="730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400" fill="hold"/>
                                        <p:tgtEl>
                                          <p:spTgt spid="12"/>
                                        </p:tgtEl>
                                        <p:attrNameLst>
                                          <p:attrName>ppt_w</p:attrName>
                                        </p:attrNameLst>
                                      </p:cBhvr>
                                      <p:tavLst>
                                        <p:tav tm="0">
                                          <p:val>
                                            <p:strVal val="#ppt_w*0.70"/>
                                          </p:val>
                                        </p:tav>
                                        <p:tav tm="100000">
                                          <p:val>
                                            <p:strVal val="#ppt_w"/>
                                          </p:val>
                                        </p:tav>
                                      </p:tavLst>
                                    </p:anim>
                                    <p:anim calcmode="lin" valueType="num">
                                      <p:cBhvr>
                                        <p:cTn id="44" dur="1400" fill="hold"/>
                                        <p:tgtEl>
                                          <p:spTgt spid="12"/>
                                        </p:tgtEl>
                                        <p:attrNameLst>
                                          <p:attrName>ppt_h</p:attrName>
                                        </p:attrNameLst>
                                      </p:cBhvr>
                                      <p:tavLst>
                                        <p:tav tm="0">
                                          <p:val>
                                            <p:strVal val="#ppt_h"/>
                                          </p:val>
                                        </p:tav>
                                        <p:tav tm="100000">
                                          <p:val>
                                            <p:strVal val="#ppt_h"/>
                                          </p:val>
                                        </p:tav>
                                      </p:tavLst>
                                    </p:anim>
                                    <p:animEffect transition="in" filter="fade">
                                      <p:cBhvr>
                                        <p:cTn id="45" dur="1400"/>
                                        <p:tgtEl>
                                          <p:spTgt spid="12"/>
                                        </p:tgtEl>
                                      </p:cBhvr>
                                    </p:animEffect>
                                  </p:childTnLst>
                                </p:cTn>
                              </p:par>
                              <p:par>
                                <p:cTn id="46" presetID="23" presetClass="entr" presetSubtype="16" fill="hold" nodeType="withEffect">
                                  <p:stCondLst>
                                    <p:cond delay="730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400" fill="hold"/>
                                        <p:tgtEl>
                                          <p:spTgt spid="13"/>
                                        </p:tgtEl>
                                        <p:attrNameLst>
                                          <p:attrName>ppt_w</p:attrName>
                                        </p:attrNameLst>
                                      </p:cBhvr>
                                      <p:tavLst>
                                        <p:tav tm="0">
                                          <p:val>
                                            <p:fltVal val="0"/>
                                          </p:val>
                                        </p:tav>
                                        <p:tav tm="100000">
                                          <p:val>
                                            <p:strVal val="#ppt_w"/>
                                          </p:val>
                                        </p:tav>
                                      </p:tavLst>
                                    </p:anim>
                                    <p:anim calcmode="lin" valueType="num">
                                      <p:cBhvr>
                                        <p:cTn id="49" dur="1400" fill="hold"/>
                                        <p:tgtEl>
                                          <p:spTgt spid="13"/>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7300"/>
                                  </p:stCondLst>
                                  <p:childTnLst>
                                    <p:set>
                                      <p:cBhvr>
                                        <p:cTn id="51" dur="1" fill="hold">
                                          <p:stCondLst>
                                            <p:cond delay="0"/>
                                          </p:stCondLst>
                                        </p:cTn>
                                        <p:tgtEl>
                                          <p:spTgt spid="15"/>
                                        </p:tgtEl>
                                        <p:attrNameLst>
                                          <p:attrName>style.visibility</p:attrName>
                                        </p:attrNameLst>
                                      </p:cBhvr>
                                      <p:to>
                                        <p:strVal val="visible"/>
                                      </p:to>
                                    </p:set>
                                    <p:anim calcmode="lin" valueType="num">
                                      <p:cBhvr>
                                        <p:cTn id="52" dur="1500" fill="hold"/>
                                        <p:tgtEl>
                                          <p:spTgt spid="15"/>
                                        </p:tgtEl>
                                        <p:attrNameLst>
                                          <p:attrName>ppt_w</p:attrName>
                                        </p:attrNameLst>
                                      </p:cBhvr>
                                      <p:tavLst>
                                        <p:tav tm="0">
                                          <p:val>
                                            <p:fltVal val="0"/>
                                          </p:val>
                                        </p:tav>
                                        <p:tav tm="100000">
                                          <p:val>
                                            <p:strVal val="#ppt_w"/>
                                          </p:val>
                                        </p:tav>
                                      </p:tavLst>
                                    </p:anim>
                                    <p:anim calcmode="lin" valueType="num">
                                      <p:cBhvr>
                                        <p:cTn id="53" dur="1500" fill="hold"/>
                                        <p:tgtEl>
                                          <p:spTgt spid="15"/>
                                        </p:tgtEl>
                                        <p:attrNameLst>
                                          <p:attrName>ppt_h</p:attrName>
                                        </p:attrNameLst>
                                      </p:cBhvr>
                                      <p:tavLst>
                                        <p:tav tm="0">
                                          <p:val>
                                            <p:fltVal val="0"/>
                                          </p:val>
                                        </p:tav>
                                        <p:tav tm="100000">
                                          <p:val>
                                            <p:strVal val="#ppt_h"/>
                                          </p:val>
                                        </p:tav>
                                      </p:tavLst>
                                    </p:anim>
                                  </p:childTnLst>
                                </p:cTn>
                              </p:par>
                              <p:par>
                                <p:cTn id="54" presetID="0" presetClass="path" presetSubtype="0" accel="50000" decel="50000" fill="hold" nodeType="withEffect">
                                  <p:stCondLst>
                                    <p:cond delay="7300"/>
                                  </p:stCondLst>
                                  <p:childTnLst>
                                    <p:animMotion origin="layout" path="M -0.00144 -0.00092 L -0.00144 -0.00069 C 0.00417 0.00162 0.00321 0.00139 0.0133 -0.00092 C 0.01394 -0.00116 0.01234 -0.00208 0.01202 -0.00278 L 0.01122 -0.0037 L 0.01042 -0.0044 C 0.00994 -0.0044 0.00785 -0.00393 0.00705 -0.00278 C 0.00673 -0.00231 0.00641 -0.00116 0.00609 -0.00092 C 0.00481 -0.00023 0.00337 -0.00046 0.00192 -1.11111E-6 C 0.00096 0.00023 0.00016 0.00046 -0.00064 0.00093 C -0.00032 0.00116 -1.28205E-6 0.00162 0.00032 0.00185 C 0.0016 0.00301 0.00241 0.00324 0.00369 0.0037 C 0.00673 0.00671 0.00497 0.00533 0.01122 0.0037 C 0.01218 0.00347 0.0125 0.00301 0.0133 0.00185 C 0.01314 0.00139 0.01282 0.00116 0.01266 0.00093 C 0.01234 0.00023 0.01202 -0.00046 0.0117 -0.00092 C 0.01138 -0.00139 0.0109 -0.00162 0.01042 -0.00185 C 0.0093 -0.00162 0.00801 -0.00139 0.00689 -0.00092 C 0.00641 -0.00092 0.00609 -0.00046 0.00561 -1.11111E-6 C 0.00513 0.00046 0.00481 0.00162 0.00417 0.00185 L -0.00112 0.00278 C -0.00032 0.00324 0.00048 0.00324 0.00128 0.0037 C 0.00321 0.00509 0.00241 0.00509 0.00369 0.00648 C 0.00593 0.0088 0.00369 0.00602 0.00545 0.00857 C 0.00545 0.00833 0.0093 0.00764 0.0101 0.00648 C 0.01026 0.00625 0.01042 0.00509 0.01074 0.00463 C 0.01202 0.00255 0.0125 0.00255 0.01394 0.00185 L 0.01234 0.00093 C 0.01202 0.0007 0.01154 -1.11111E-6 0.01122 -1.11111E-6 C 0.00753 -0.00023 0.00369 -1.11111E-6 -1.28205E-6 -1.11111E-6 " pathEditMode="relative" rAng="0" ptsTypes="AAAAAAAAAAAAAAAAAAAAAAAAAAAAAA">
                                      <p:cBhvr>
                                        <p:cTn id="55" dur="5800" fill="hold"/>
                                        <p:tgtEl>
                                          <p:spTgt spid="12"/>
                                        </p:tgtEl>
                                        <p:attrNameLst>
                                          <p:attrName>ppt_x</p:attrName>
                                          <p:attrName>ppt_y</p:attrName>
                                        </p:attrNameLst>
                                      </p:cBhvr>
                                      <p:rCtr x="76900" y="30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p:bldP spid="16"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031" y="88174"/>
            <a:ext cx="9750566" cy="1218317"/>
          </a:xfrm>
          <a:custGeom>
            <a:avLst/>
            <a:gdLst/>
            <a:ahLst/>
            <a:cxnLst/>
            <a:rect l="l" t="t" r="r" b="b"/>
            <a:pathLst>
              <a:path w="9750566" h="1218317">
                <a:moveTo>
                  <a:pt x="0" y="0"/>
                </a:moveTo>
                <a:lnTo>
                  <a:pt x="9750566" y="0"/>
                </a:lnTo>
                <a:lnTo>
                  <a:pt x="9750566" y="1218317"/>
                </a:lnTo>
                <a:lnTo>
                  <a:pt x="0" y="1218317"/>
                </a:lnTo>
                <a:lnTo>
                  <a:pt x="0" y="0"/>
                </a:lnTo>
                <a:close/>
              </a:path>
            </a:pathLst>
          </a:custGeom>
          <a:blipFill>
            <a:blip r:embed="rId3"/>
            <a:stretch>
              <a:fillRect l="-92" r="-92"/>
            </a:stretch>
          </a:blipFill>
        </p:spPr>
      </p:sp>
      <p:grpSp>
        <p:nvGrpSpPr>
          <p:cNvPr id="17" name="グループ化 16">
            <a:extLst>
              <a:ext uri="{FF2B5EF4-FFF2-40B4-BE49-F238E27FC236}">
                <a16:creationId xmlns:a16="http://schemas.microsoft.com/office/drawing/2014/main" id="{6191BD05-91DE-4D21-A412-E945A2631488}"/>
              </a:ext>
            </a:extLst>
          </p:cNvPr>
          <p:cNvGrpSpPr/>
          <p:nvPr/>
        </p:nvGrpSpPr>
        <p:grpSpPr>
          <a:xfrm>
            <a:off x="289674" y="1701931"/>
            <a:ext cx="9458247" cy="1354291"/>
            <a:chOff x="289674" y="1701931"/>
            <a:chExt cx="9458247" cy="1354291"/>
          </a:xfrm>
        </p:grpSpPr>
        <p:sp>
          <p:nvSpPr>
            <p:cNvPr id="3" name="Freeform 3"/>
            <p:cNvSpPr/>
            <p:nvPr/>
          </p:nvSpPr>
          <p:spPr>
            <a:xfrm>
              <a:off x="9351657" y="1701931"/>
              <a:ext cx="396264" cy="1351073"/>
            </a:xfrm>
            <a:custGeom>
              <a:avLst/>
              <a:gdLst/>
              <a:ahLst/>
              <a:cxnLst/>
              <a:rect l="l" t="t" r="r" b="b"/>
              <a:pathLst>
                <a:path w="396264" h="1351073">
                  <a:moveTo>
                    <a:pt x="0" y="0"/>
                  </a:moveTo>
                  <a:lnTo>
                    <a:pt x="396265" y="0"/>
                  </a:lnTo>
                  <a:lnTo>
                    <a:pt x="396265" y="1351072"/>
                  </a:lnTo>
                  <a:lnTo>
                    <a:pt x="0" y="1351072"/>
                  </a:lnTo>
                  <a:lnTo>
                    <a:pt x="0" y="0"/>
                  </a:lnTo>
                  <a:close/>
                </a:path>
              </a:pathLst>
            </a:custGeom>
            <a:blipFill>
              <a:blip r:embed="rId4"/>
              <a:stretch>
                <a:fillRect/>
              </a:stretch>
            </a:blipFill>
          </p:spPr>
        </p:sp>
        <p:sp>
          <p:nvSpPr>
            <p:cNvPr id="4" name="Freeform 4"/>
            <p:cNvSpPr/>
            <p:nvPr/>
          </p:nvSpPr>
          <p:spPr>
            <a:xfrm>
              <a:off x="8860594" y="2241646"/>
              <a:ext cx="637006" cy="814576"/>
            </a:xfrm>
            <a:custGeom>
              <a:avLst/>
              <a:gdLst/>
              <a:ahLst/>
              <a:cxnLst/>
              <a:rect l="l" t="t" r="r" b="b"/>
              <a:pathLst>
                <a:path w="637006" h="814576">
                  <a:moveTo>
                    <a:pt x="0" y="0"/>
                  </a:moveTo>
                  <a:lnTo>
                    <a:pt x="637006" y="0"/>
                  </a:lnTo>
                  <a:lnTo>
                    <a:pt x="637006" y="814576"/>
                  </a:lnTo>
                  <a:lnTo>
                    <a:pt x="0" y="814576"/>
                  </a:lnTo>
                  <a:lnTo>
                    <a:pt x="0" y="0"/>
                  </a:lnTo>
                  <a:close/>
                </a:path>
              </a:pathLst>
            </a:custGeom>
            <a:blipFill>
              <a:blip r:embed="rId5"/>
              <a:stretch>
                <a:fillRect/>
              </a:stretch>
            </a:blipFill>
          </p:spPr>
        </p:sp>
        <p:grpSp>
          <p:nvGrpSpPr>
            <p:cNvPr id="6" name="Group 6"/>
            <p:cNvGrpSpPr/>
            <p:nvPr/>
          </p:nvGrpSpPr>
          <p:grpSpPr>
            <a:xfrm>
              <a:off x="289674" y="1713454"/>
              <a:ext cx="9283264" cy="1000274"/>
              <a:chOff x="0" y="-304800"/>
              <a:chExt cx="12109526" cy="1333699"/>
            </a:xfrm>
          </p:grpSpPr>
          <p:sp>
            <p:nvSpPr>
              <p:cNvPr id="7" name="Freeform 7"/>
              <p:cNvSpPr/>
              <p:nvPr/>
            </p:nvSpPr>
            <p:spPr>
              <a:xfrm>
                <a:off x="0" y="204980"/>
                <a:ext cx="395892" cy="399386"/>
              </a:xfrm>
              <a:custGeom>
                <a:avLst/>
                <a:gdLst/>
                <a:ahLst/>
                <a:cxnLst/>
                <a:rect l="l" t="t" r="r" b="b"/>
                <a:pathLst>
                  <a:path w="395892" h="399386">
                    <a:moveTo>
                      <a:pt x="0" y="0"/>
                    </a:moveTo>
                    <a:lnTo>
                      <a:pt x="395892" y="0"/>
                    </a:lnTo>
                    <a:lnTo>
                      <a:pt x="395892" y="399386"/>
                    </a:lnTo>
                    <a:lnTo>
                      <a:pt x="0" y="399386"/>
                    </a:lnTo>
                    <a:lnTo>
                      <a:pt x="0" y="0"/>
                    </a:lnTo>
                    <a:close/>
                  </a:path>
                </a:pathLst>
              </a:custGeom>
              <a:blipFill>
                <a:blip r:embed="rId6"/>
                <a:stretch>
                  <a:fillRect/>
                </a:stretch>
              </a:blipFill>
            </p:spPr>
          </p:sp>
          <p:sp>
            <p:nvSpPr>
              <p:cNvPr id="8" name="TextBox 8"/>
              <p:cNvSpPr txBox="1"/>
              <p:nvPr/>
            </p:nvSpPr>
            <p:spPr>
              <a:xfrm>
                <a:off x="447498" y="-304800"/>
                <a:ext cx="11662028" cy="1333699"/>
              </a:xfrm>
              <a:prstGeom prst="rect">
                <a:avLst/>
              </a:prstGeom>
            </p:spPr>
            <p:txBody>
              <a:bodyPr lIns="0" tIns="0" rIns="0" bIns="0" rtlCol="0" anchor="t">
                <a:spAutoFit/>
              </a:bodyPr>
              <a:lstStyle/>
              <a:p>
                <a:pPr algn="just">
                  <a:lnSpc>
                    <a:spcPts val="3948"/>
                  </a:lnSpc>
                </a:pPr>
                <a:r>
                  <a:rPr lang="en-US" sz="3494" dirty="0">
                    <a:solidFill>
                      <a:srgbClr val="8D6041"/>
                    </a:solidFill>
                    <a:ea typeface="UDモトヤシーダ Bold"/>
                  </a:rPr>
                  <a:t>は</a:t>
                </a:r>
                <a:r>
                  <a:rPr lang="ja-JP" altLang="en-US" sz="2800" dirty="0">
                    <a:solidFill>
                      <a:srgbClr val="8D6041"/>
                    </a:solidFill>
                    <a:ea typeface="UDモトヤシーダ Bold"/>
                  </a:rPr>
                  <a:t>を</a:t>
                </a:r>
                <a:r>
                  <a:rPr lang="ja-JP" altLang="en-US" sz="3494" dirty="0">
                    <a:solidFill>
                      <a:srgbClr val="8D6041"/>
                    </a:solidFill>
                    <a:ea typeface="UDモトヤシーダ Bold"/>
                  </a:rPr>
                  <a:t> </a:t>
                </a:r>
                <a:r>
                  <a:rPr lang="en-US" sz="3494" dirty="0" err="1">
                    <a:solidFill>
                      <a:srgbClr val="8D6041"/>
                    </a:solidFill>
                    <a:ea typeface="UDモトヤシーダ Bold"/>
                  </a:rPr>
                  <a:t>みがくなかま</a:t>
                </a:r>
                <a:r>
                  <a:rPr lang="ja-JP" altLang="en-US" sz="2800" dirty="0" err="1">
                    <a:solidFill>
                      <a:srgbClr val="8D6041"/>
                    </a:solidFill>
                    <a:ea typeface="UDモトヤシーダ Bold"/>
                  </a:rPr>
                  <a:t>には</a:t>
                </a:r>
                <a:r>
                  <a:rPr lang="en-US" altLang="ja-JP" sz="3494" dirty="0">
                    <a:solidFill>
                      <a:srgbClr val="8D6041"/>
                    </a:solidFill>
                    <a:ea typeface="UDモトヤシーダ Bold"/>
                  </a:rPr>
                  <a:t> </a:t>
                </a:r>
                <a:r>
                  <a:rPr lang="en-US" sz="3494" dirty="0">
                    <a:solidFill>
                      <a:srgbClr val="8D6041"/>
                    </a:solidFill>
                    <a:ea typeface="UDモトヤシーダ Bold"/>
                  </a:rPr>
                  <a:t> </a:t>
                </a:r>
                <a:r>
                  <a:rPr lang="en-US" sz="3494" dirty="0" err="1">
                    <a:solidFill>
                      <a:srgbClr val="8D6041"/>
                    </a:solidFill>
                    <a:ea typeface="UDモトヤシーダ Bold"/>
                  </a:rPr>
                  <a:t>ハブラシ</a:t>
                </a:r>
                <a:r>
                  <a:rPr lang="ja-JP" altLang="en-US" sz="2800" dirty="0">
                    <a:solidFill>
                      <a:srgbClr val="8D6041"/>
                    </a:solidFill>
                    <a:ea typeface="UDモトヤシーダ Bold"/>
                  </a:rPr>
                  <a:t>と</a:t>
                </a:r>
                <a:r>
                  <a:rPr lang="en-US" altLang="ja-JP" sz="3494" dirty="0">
                    <a:solidFill>
                      <a:srgbClr val="8D6041"/>
                    </a:solidFill>
                    <a:ea typeface="UDモトヤシーダ Bold"/>
                  </a:rPr>
                  <a:t> </a:t>
                </a:r>
                <a:r>
                  <a:rPr lang="en-US" sz="3494" dirty="0" err="1">
                    <a:solidFill>
                      <a:srgbClr val="8D6041"/>
                    </a:solidFill>
                    <a:ea typeface="UDモトヤシーダ Bold"/>
                  </a:rPr>
                  <a:t>フロス</a:t>
                </a:r>
                <a:r>
                  <a:rPr lang="ja-JP" altLang="en-US" sz="2800" dirty="0">
                    <a:solidFill>
                      <a:srgbClr val="8D6041"/>
                    </a:solidFill>
                    <a:ea typeface="UDモトヤシーダ Bold"/>
                  </a:rPr>
                  <a:t>が</a:t>
                </a:r>
                <a:endParaRPr lang="en-US" sz="3494" dirty="0">
                  <a:solidFill>
                    <a:srgbClr val="8D6041"/>
                  </a:solidFill>
                  <a:ea typeface="UDモトヤシーダ Bold"/>
                </a:endParaRPr>
              </a:p>
              <a:p>
                <a:pPr algn="just">
                  <a:lnSpc>
                    <a:spcPts val="3948"/>
                  </a:lnSpc>
                </a:pPr>
                <a:r>
                  <a:rPr lang="en-US" sz="3494" dirty="0" err="1">
                    <a:solidFill>
                      <a:srgbClr val="8D6041"/>
                    </a:solidFill>
                    <a:ea typeface="UDモトヤシーダ Bold"/>
                  </a:rPr>
                  <a:t>あるよ</a:t>
                </a:r>
                <a:r>
                  <a:rPr lang="en-US" sz="3494" dirty="0">
                    <a:solidFill>
                      <a:srgbClr val="8D6041"/>
                    </a:solidFill>
                    <a:ea typeface="UDモトヤシーダ Bold"/>
                  </a:rPr>
                  <a:t>！　</a:t>
                </a:r>
              </a:p>
            </p:txBody>
          </p:sp>
        </p:grpSp>
      </p:grpSp>
      <p:grpSp>
        <p:nvGrpSpPr>
          <p:cNvPr id="23" name="グループ化 22">
            <a:extLst>
              <a:ext uri="{FF2B5EF4-FFF2-40B4-BE49-F238E27FC236}">
                <a16:creationId xmlns:a16="http://schemas.microsoft.com/office/drawing/2014/main" id="{95DB1426-1021-4FFE-A637-E757CF3B17F8}"/>
              </a:ext>
            </a:extLst>
          </p:cNvPr>
          <p:cNvGrpSpPr/>
          <p:nvPr/>
        </p:nvGrpSpPr>
        <p:grpSpPr>
          <a:xfrm>
            <a:off x="319506" y="5269191"/>
            <a:ext cx="9586494" cy="1500635"/>
            <a:chOff x="319506" y="5269191"/>
            <a:chExt cx="9586494" cy="1500635"/>
          </a:xfrm>
        </p:grpSpPr>
        <p:grpSp>
          <p:nvGrpSpPr>
            <p:cNvPr id="13" name="Group 13"/>
            <p:cNvGrpSpPr/>
            <p:nvPr/>
          </p:nvGrpSpPr>
          <p:grpSpPr>
            <a:xfrm>
              <a:off x="319506" y="5269191"/>
              <a:ext cx="9586494" cy="512961"/>
              <a:chOff x="0" y="21552"/>
              <a:chExt cx="12781993" cy="683948"/>
            </a:xfrm>
          </p:grpSpPr>
          <p:sp>
            <p:nvSpPr>
              <p:cNvPr id="14" name="Freeform 14"/>
              <p:cNvSpPr/>
              <p:nvPr/>
            </p:nvSpPr>
            <p:spPr>
              <a:xfrm>
                <a:off x="0" y="180459"/>
                <a:ext cx="395892" cy="399386"/>
              </a:xfrm>
              <a:custGeom>
                <a:avLst/>
                <a:gdLst/>
                <a:ahLst/>
                <a:cxnLst/>
                <a:rect l="l" t="t" r="r" b="b"/>
                <a:pathLst>
                  <a:path w="395892" h="399386">
                    <a:moveTo>
                      <a:pt x="0" y="0"/>
                    </a:moveTo>
                    <a:lnTo>
                      <a:pt x="395892" y="0"/>
                    </a:lnTo>
                    <a:lnTo>
                      <a:pt x="395892" y="399387"/>
                    </a:lnTo>
                    <a:lnTo>
                      <a:pt x="0" y="399387"/>
                    </a:lnTo>
                    <a:lnTo>
                      <a:pt x="0" y="0"/>
                    </a:lnTo>
                    <a:close/>
                  </a:path>
                </a:pathLst>
              </a:custGeom>
              <a:blipFill>
                <a:blip r:embed="rId6"/>
                <a:stretch>
                  <a:fillRect/>
                </a:stretch>
              </a:blipFill>
            </p:spPr>
          </p:sp>
          <p:sp>
            <p:nvSpPr>
              <p:cNvPr id="15" name="TextBox 15"/>
              <p:cNvSpPr txBox="1"/>
              <p:nvPr/>
            </p:nvSpPr>
            <p:spPr>
              <a:xfrm>
                <a:off x="482128" y="21552"/>
                <a:ext cx="12299865" cy="683948"/>
              </a:xfrm>
              <a:prstGeom prst="rect">
                <a:avLst/>
              </a:prstGeom>
            </p:spPr>
            <p:txBody>
              <a:bodyPr wrap="square" lIns="0" tIns="0" rIns="0" bIns="0" rtlCol="0" anchor="t">
                <a:spAutoFit/>
              </a:bodyPr>
              <a:lstStyle/>
              <a:p>
                <a:pPr algn="l">
                  <a:lnSpc>
                    <a:spcPts val="3955"/>
                  </a:lnSpc>
                </a:pPr>
                <a:r>
                  <a:rPr lang="en-US" sz="3500" dirty="0" err="1">
                    <a:solidFill>
                      <a:srgbClr val="8D6041"/>
                    </a:solidFill>
                    <a:latin typeface="UDモトヤシーダ Bold"/>
                    <a:ea typeface="UDモトヤシーダ Bold"/>
                  </a:rPr>
                  <a:t>みがいたあと</a:t>
                </a:r>
                <a:r>
                  <a:rPr lang="ja-JP" altLang="en-US" sz="2800" dirty="0">
                    <a:solidFill>
                      <a:srgbClr val="8D6041"/>
                    </a:solidFill>
                    <a:latin typeface="UDモトヤシーダ Bold"/>
                    <a:ea typeface="UDモトヤシーダ Bold"/>
                  </a:rPr>
                  <a:t>の </a:t>
                </a:r>
                <a:r>
                  <a:rPr lang="en-US" sz="3500" dirty="0" err="1">
                    <a:solidFill>
                      <a:srgbClr val="8D6041"/>
                    </a:solidFill>
                    <a:latin typeface="UDモトヤシーダ Bold"/>
                    <a:ea typeface="UDモトヤシーダ Bold"/>
                  </a:rPr>
                  <a:t>うがい</a:t>
                </a:r>
                <a:r>
                  <a:rPr lang="ja-JP" altLang="en-US" sz="2800" dirty="0">
                    <a:solidFill>
                      <a:srgbClr val="8D6041"/>
                    </a:solidFill>
                    <a:latin typeface="UDモトヤシーダ Bold"/>
                    <a:ea typeface="UDモトヤシーダ Bold"/>
                  </a:rPr>
                  <a:t>は</a:t>
                </a:r>
                <a:r>
                  <a:rPr lang="en-US" altLang="ja-JP" sz="3500" dirty="0">
                    <a:solidFill>
                      <a:srgbClr val="8D6041"/>
                    </a:solidFill>
                    <a:latin typeface="UDモトヤシーダ Bold"/>
                    <a:ea typeface="UDモトヤシーダ Bold"/>
                  </a:rPr>
                  <a:t> </a:t>
                </a:r>
                <a:r>
                  <a:rPr lang="en-US" sz="3500" dirty="0">
                    <a:solidFill>
                      <a:srgbClr val="8D6041"/>
                    </a:solidFill>
                    <a:latin typeface="UDモトヤシーダ Bold"/>
                    <a:ea typeface="UDモトヤシーダ Bold"/>
                  </a:rPr>
                  <a:t>1かいだけ</a:t>
                </a:r>
                <a:r>
                  <a:rPr lang="ja-JP" altLang="en-US" sz="2800" dirty="0">
                    <a:solidFill>
                      <a:srgbClr val="8D6041"/>
                    </a:solidFill>
                    <a:latin typeface="UDモトヤシーダ Bold"/>
                    <a:ea typeface="UDモトヤシーダ Bold"/>
                  </a:rPr>
                  <a:t>に</a:t>
                </a:r>
                <a:r>
                  <a:rPr lang="en-US" sz="3500" dirty="0" err="1">
                    <a:solidFill>
                      <a:srgbClr val="8D6041"/>
                    </a:solidFill>
                    <a:latin typeface="UDモトヤシーダ Bold"/>
                    <a:ea typeface="UDモトヤシーダ Bold"/>
                  </a:rPr>
                  <a:t>してね</a:t>
                </a:r>
                <a:r>
                  <a:rPr lang="en-US" sz="3500" dirty="0">
                    <a:solidFill>
                      <a:srgbClr val="8D6041"/>
                    </a:solidFill>
                    <a:latin typeface="UDモトヤシーダ Bold"/>
                    <a:ea typeface="UDモトヤシーダ Bold"/>
                  </a:rPr>
                  <a:t>！</a:t>
                </a:r>
              </a:p>
            </p:txBody>
          </p:sp>
        </p:grpSp>
        <p:sp>
          <p:nvSpPr>
            <p:cNvPr id="19" name="Freeform 19"/>
            <p:cNvSpPr/>
            <p:nvPr/>
          </p:nvSpPr>
          <p:spPr>
            <a:xfrm>
              <a:off x="8860594" y="5687912"/>
              <a:ext cx="1022003" cy="1081914"/>
            </a:xfrm>
            <a:custGeom>
              <a:avLst/>
              <a:gdLst/>
              <a:ahLst/>
              <a:cxnLst/>
              <a:rect l="l" t="t" r="r" b="b"/>
              <a:pathLst>
                <a:path w="959558" h="1113582">
                  <a:moveTo>
                    <a:pt x="0" y="0"/>
                  </a:moveTo>
                  <a:lnTo>
                    <a:pt x="959558" y="0"/>
                  </a:lnTo>
                  <a:lnTo>
                    <a:pt x="959558" y="1113582"/>
                  </a:lnTo>
                  <a:lnTo>
                    <a:pt x="0" y="1113582"/>
                  </a:lnTo>
                  <a:lnTo>
                    <a:pt x="0" y="0"/>
                  </a:lnTo>
                  <a:close/>
                </a:path>
              </a:pathLst>
            </a:custGeom>
            <a:blipFill>
              <a:blip r:embed="rId7"/>
              <a:stretch>
                <a:fillRect l="-427625" t="-67799" b="-2792"/>
              </a:stretch>
            </a:blipFill>
          </p:spPr>
        </p:sp>
      </p:grpSp>
      <p:grpSp>
        <p:nvGrpSpPr>
          <p:cNvPr id="18" name="グループ化 17">
            <a:extLst>
              <a:ext uri="{FF2B5EF4-FFF2-40B4-BE49-F238E27FC236}">
                <a16:creationId xmlns:a16="http://schemas.microsoft.com/office/drawing/2014/main" id="{80CECDEB-366F-4CD1-964B-1FB489797168}"/>
              </a:ext>
            </a:extLst>
          </p:cNvPr>
          <p:cNvGrpSpPr/>
          <p:nvPr/>
        </p:nvGrpSpPr>
        <p:grpSpPr>
          <a:xfrm>
            <a:off x="312823" y="3370649"/>
            <a:ext cx="9437836" cy="1607967"/>
            <a:chOff x="312823" y="3370649"/>
            <a:chExt cx="9437836" cy="1607967"/>
          </a:xfrm>
        </p:grpSpPr>
        <p:sp>
          <p:nvSpPr>
            <p:cNvPr id="5" name="Freeform 5"/>
            <p:cNvSpPr/>
            <p:nvPr/>
          </p:nvSpPr>
          <p:spPr>
            <a:xfrm>
              <a:off x="9126771" y="3983746"/>
              <a:ext cx="446167" cy="994870"/>
            </a:xfrm>
            <a:custGeom>
              <a:avLst/>
              <a:gdLst/>
              <a:ahLst/>
              <a:cxnLst/>
              <a:rect l="l" t="t" r="r" b="b"/>
              <a:pathLst>
                <a:path w="446167" h="994870">
                  <a:moveTo>
                    <a:pt x="0" y="0"/>
                  </a:moveTo>
                  <a:lnTo>
                    <a:pt x="446168" y="0"/>
                  </a:lnTo>
                  <a:lnTo>
                    <a:pt x="446168" y="994870"/>
                  </a:lnTo>
                  <a:lnTo>
                    <a:pt x="0" y="994870"/>
                  </a:lnTo>
                  <a:lnTo>
                    <a:pt x="0" y="0"/>
                  </a:lnTo>
                  <a:close/>
                </a:path>
              </a:pathLst>
            </a:custGeom>
            <a:blipFill>
              <a:blip r:embed="rId8"/>
              <a:stretch>
                <a:fillRect/>
              </a:stretch>
            </a:blipFill>
          </p:spPr>
        </p:sp>
        <p:grpSp>
          <p:nvGrpSpPr>
            <p:cNvPr id="20" name="Group 20"/>
            <p:cNvGrpSpPr/>
            <p:nvPr/>
          </p:nvGrpSpPr>
          <p:grpSpPr>
            <a:xfrm>
              <a:off x="312823" y="3370649"/>
              <a:ext cx="9260115" cy="1000274"/>
              <a:chOff x="0" y="-304800"/>
              <a:chExt cx="12346820" cy="1333699"/>
            </a:xfrm>
          </p:grpSpPr>
          <p:sp>
            <p:nvSpPr>
              <p:cNvPr id="21" name="Freeform 21"/>
              <p:cNvSpPr/>
              <p:nvPr/>
            </p:nvSpPr>
            <p:spPr>
              <a:xfrm>
                <a:off x="0" y="239693"/>
                <a:ext cx="395892" cy="399386"/>
              </a:xfrm>
              <a:custGeom>
                <a:avLst/>
                <a:gdLst/>
                <a:ahLst/>
                <a:cxnLst/>
                <a:rect l="l" t="t" r="r" b="b"/>
                <a:pathLst>
                  <a:path w="395892" h="399386">
                    <a:moveTo>
                      <a:pt x="0" y="0"/>
                    </a:moveTo>
                    <a:lnTo>
                      <a:pt x="395892" y="0"/>
                    </a:lnTo>
                    <a:lnTo>
                      <a:pt x="395892" y="399387"/>
                    </a:lnTo>
                    <a:lnTo>
                      <a:pt x="0" y="399387"/>
                    </a:lnTo>
                    <a:lnTo>
                      <a:pt x="0" y="0"/>
                    </a:lnTo>
                    <a:close/>
                  </a:path>
                </a:pathLst>
              </a:custGeom>
              <a:blipFill>
                <a:blip r:embed="rId6"/>
                <a:stretch>
                  <a:fillRect/>
                </a:stretch>
              </a:blipFill>
            </p:spPr>
          </p:sp>
          <p:sp>
            <p:nvSpPr>
              <p:cNvPr id="22" name="TextBox 22"/>
              <p:cNvSpPr txBox="1"/>
              <p:nvPr/>
            </p:nvSpPr>
            <p:spPr>
              <a:xfrm>
                <a:off x="395892" y="-304800"/>
                <a:ext cx="11950928" cy="1333699"/>
              </a:xfrm>
              <a:prstGeom prst="rect">
                <a:avLst/>
              </a:prstGeom>
            </p:spPr>
            <p:txBody>
              <a:bodyPr lIns="0" tIns="0" rIns="0" bIns="0" rtlCol="0" anchor="t">
                <a:spAutoFit/>
              </a:bodyPr>
              <a:lstStyle/>
              <a:p>
                <a:pPr algn="l">
                  <a:lnSpc>
                    <a:spcPts val="3943"/>
                  </a:lnSpc>
                </a:pPr>
                <a:r>
                  <a:rPr lang="en-US" sz="3490" dirty="0" err="1">
                    <a:solidFill>
                      <a:srgbClr val="8D6041"/>
                    </a:solidFill>
                    <a:ea typeface="UDモトヤシーダ Bold"/>
                  </a:rPr>
                  <a:t>はみがき</a:t>
                </a:r>
                <a:r>
                  <a:rPr lang="ja-JP" altLang="en-US" sz="2800" dirty="0">
                    <a:solidFill>
                      <a:srgbClr val="8D6041"/>
                    </a:solidFill>
                    <a:ea typeface="UDモトヤシーダ Bold"/>
                  </a:rPr>
                  <a:t>の</a:t>
                </a:r>
                <a:r>
                  <a:rPr lang="en-US" sz="3490" dirty="0" err="1">
                    <a:solidFill>
                      <a:srgbClr val="8D6041"/>
                    </a:solidFill>
                    <a:ea typeface="UDモトヤシーダ Bold"/>
                  </a:rPr>
                  <a:t>とき</a:t>
                </a:r>
                <a:r>
                  <a:rPr lang="ja-JP" altLang="en-US" sz="2800" dirty="0">
                    <a:solidFill>
                      <a:srgbClr val="8D6041"/>
                    </a:solidFill>
                    <a:ea typeface="UDモトヤシーダ Bold"/>
                  </a:rPr>
                  <a:t>は</a:t>
                </a:r>
                <a:r>
                  <a:rPr lang="en-US" altLang="ja-JP" sz="3490" dirty="0">
                    <a:solidFill>
                      <a:srgbClr val="8D6041"/>
                    </a:solidFill>
                    <a:ea typeface="UDモトヤシーダ Bold"/>
                  </a:rPr>
                  <a:t> </a:t>
                </a:r>
                <a:r>
                  <a:rPr lang="en-US" sz="3490" dirty="0" err="1">
                    <a:solidFill>
                      <a:srgbClr val="8D6041"/>
                    </a:solidFill>
                    <a:ea typeface="UDモトヤシーダ Bold"/>
                  </a:rPr>
                  <a:t>フッそいり</a:t>
                </a:r>
                <a:r>
                  <a:rPr lang="en-US" sz="3490" dirty="0">
                    <a:solidFill>
                      <a:srgbClr val="8D6041"/>
                    </a:solidFill>
                    <a:ea typeface="UDモトヤシーダ Bold"/>
                  </a:rPr>
                  <a:t> </a:t>
                </a:r>
                <a:r>
                  <a:rPr lang="en-US" sz="3490" dirty="0" err="1">
                    <a:solidFill>
                      <a:srgbClr val="8D6041"/>
                    </a:solidFill>
                    <a:ea typeface="UDモトヤシーダ Bold"/>
                  </a:rPr>
                  <a:t>はみがきざい</a:t>
                </a:r>
                <a:r>
                  <a:rPr lang="ja-JP" altLang="en-US" sz="2800" dirty="0">
                    <a:solidFill>
                      <a:srgbClr val="8D6041"/>
                    </a:solidFill>
                    <a:ea typeface="UDモトヤシーダ Bold"/>
                  </a:rPr>
                  <a:t>を</a:t>
                </a:r>
                <a:r>
                  <a:rPr lang="en-US" sz="3490" dirty="0">
                    <a:solidFill>
                      <a:srgbClr val="8D6041"/>
                    </a:solidFill>
                    <a:ea typeface="UDモトヤシーダ Bold"/>
                  </a:rPr>
                  <a:t>　 </a:t>
                </a:r>
                <a:r>
                  <a:rPr lang="en-US" sz="3490" dirty="0" err="1">
                    <a:solidFill>
                      <a:srgbClr val="8D6041"/>
                    </a:solidFill>
                    <a:ea typeface="UDモトヤシーダ Bold"/>
                  </a:rPr>
                  <a:t>つかってね</a:t>
                </a:r>
                <a:r>
                  <a:rPr lang="en-US" sz="3490" dirty="0">
                    <a:solidFill>
                      <a:srgbClr val="8D6041"/>
                    </a:solidFill>
                    <a:ea typeface="UDモトヤシーダ Bold"/>
                  </a:rPr>
                  <a:t>！</a:t>
                </a:r>
              </a:p>
            </p:txBody>
          </p:sp>
        </p:grpSp>
        <p:sp>
          <p:nvSpPr>
            <p:cNvPr id="26" name="Freeform 26"/>
            <p:cNvSpPr/>
            <p:nvPr/>
          </p:nvSpPr>
          <p:spPr>
            <a:xfrm rot="-5305823">
              <a:off x="9041032" y="4081517"/>
              <a:ext cx="1142884" cy="276370"/>
            </a:xfrm>
            <a:custGeom>
              <a:avLst/>
              <a:gdLst/>
              <a:ahLst/>
              <a:cxnLst/>
              <a:rect l="l" t="t" r="r" b="b"/>
              <a:pathLst>
                <a:path w="1142884" h="276370">
                  <a:moveTo>
                    <a:pt x="0" y="0"/>
                  </a:moveTo>
                  <a:lnTo>
                    <a:pt x="1142883" y="0"/>
                  </a:lnTo>
                  <a:lnTo>
                    <a:pt x="1142883" y="276370"/>
                  </a:lnTo>
                  <a:lnTo>
                    <a:pt x="0" y="2763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1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1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1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89194" y="2980948"/>
            <a:ext cx="3231044" cy="3745648"/>
          </a:xfrm>
          <a:custGeom>
            <a:avLst/>
            <a:gdLst/>
            <a:ahLst/>
            <a:cxnLst/>
            <a:rect l="l" t="t" r="r" b="b"/>
            <a:pathLst>
              <a:path w="3231044" h="3745648">
                <a:moveTo>
                  <a:pt x="0" y="0"/>
                </a:moveTo>
                <a:lnTo>
                  <a:pt x="3231044" y="0"/>
                </a:lnTo>
                <a:lnTo>
                  <a:pt x="3231044" y="3745648"/>
                </a:lnTo>
                <a:lnTo>
                  <a:pt x="0" y="3745648"/>
                </a:lnTo>
                <a:lnTo>
                  <a:pt x="0" y="0"/>
                </a:lnTo>
                <a:close/>
              </a:path>
            </a:pathLst>
          </a:custGeom>
          <a:blipFill>
            <a:blip r:embed="rId3"/>
            <a:stretch>
              <a:fillRect/>
            </a:stretch>
          </a:blipFill>
        </p:spPr>
      </p:sp>
      <p:sp>
        <p:nvSpPr>
          <p:cNvPr id="3" name="Freeform 3"/>
          <p:cNvSpPr/>
          <p:nvPr/>
        </p:nvSpPr>
        <p:spPr>
          <a:xfrm>
            <a:off x="2038858" y="381000"/>
            <a:ext cx="5828284" cy="5828284"/>
          </a:xfrm>
          <a:custGeom>
            <a:avLst/>
            <a:gdLst/>
            <a:ahLst/>
            <a:cxnLst/>
            <a:rect l="l" t="t" r="r" b="b"/>
            <a:pathLst>
              <a:path w="5828284" h="5828284">
                <a:moveTo>
                  <a:pt x="0" y="0"/>
                </a:moveTo>
                <a:lnTo>
                  <a:pt x="5828284" y="0"/>
                </a:lnTo>
                <a:lnTo>
                  <a:pt x="5828284" y="5828284"/>
                </a:lnTo>
                <a:lnTo>
                  <a:pt x="0" y="5828284"/>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sp>
      <p:sp>
        <p:nvSpPr>
          <p:cNvPr id="4" name="Freeform 4"/>
          <p:cNvSpPr/>
          <p:nvPr/>
        </p:nvSpPr>
        <p:spPr>
          <a:xfrm>
            <a:off x="142294" y="3904769"/>
            <a:ext cx="2258883" cy="2621469"/>
          </a:xfrm>
          <a:custGeom>
            <a:avLst/>
            <a:gdLst/>
            <a:ahLst/>
            <a:cxnLst/>
            <a:rect l="l" t="t" r="r" b="b"/>
            <a:pathLst>
              <a:path w="2258883" h="2621469">
                <a:moveTo>
                  <a:pt x="0" y="0"/>
                </a:moveTo>
                <a:lnTo>
                  <a:pt x="2258883" y="0"/>
                </a:lnTo>
                <a:lnTo>
                  <a:pt x="2258883" y="2621469"/>
                </a:lnTo>
                <a:lnTo>
                  <a:pt x="0" y="2621469"/>
                </a:lnTo>
                <a:lnTo>
                  <a:pt x="0" y="0"/>
                </a:lnTo>
                <a:close/>
              </a:path>
            </a:pathLst>
          </a:custGeom>
          <a:blipFill>
            <a:blip r:embed="rId6"/>
            <a:stretch>
              <a:fillRect l="-427625" t="-67799" b="-2792"/>
            </a:stretch>
          </a:blipFill>
        </p:spPr>
      </p:sp>
      <p:sp>
        <p:nvSpPr>
          <p:cNvPr id="5" name="Freeform 5"/>
          <p:cNvSpPr/>
          <p:nvPr/>
        </p:nvSpPr>
        <p:spPr>
          <a:xfrm rot="629683">
            <a:off x="518590" y="283594"/>
            <a:ext cx="1195648" cy="1968145"/>
          </a:xfrm>
          <a:custGeom>
            <a:avLst/>
            <a:gdLst/>
            <a:ahLst/>
            <a:cxnLst/>
            <a:rect l="l" t="t" r="r" b="b"/>
            <a:pathLst>
              <a:path w="1195648" h="1968145">
                <a:moveTo>
                  <a:pt x="0" y="0"/>
                </a:moveTo>
                <a:lnTo>
                  <a:pt x="1195648" y="0"/>
                </a:lnTo>
                <a:lnTo>
                  <a:pt x="1195648" y="1968144"/>
                </a:lnTo>
                <a:lnTo>
                  <a:pt x="0" y="196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524000" y="2011013"/>
            <a:ext cx="7558097" cy="3787512"/>
          </a:xfrm>
          <a:prstGeom prst="rect">
            <a:avLst/>
          </a:prstGeom>
        </p:spPr>
        <p:txBody>
          <a:bodyPr lIns="0" tIns="0" rIns="0" bIns="0" rtlCol="0" anchor="t">
            <a:spAutoFit/>
          </a:bodyPr>
          <a:lstStyle/>
          <a:p>
            <a:pPr algn="ctr">
              <a:lnSpc>
                <a:spcPts val="6053"/>
              </a:lnSpc>
            </a:pPr>
            <a:r>
              <a:rPr lang="en-US" sz="4323" dirty="0" err="1">
                <a:solidFill>
                  <a:srgbClr val="8D6041"/>
                </a:solidFill>
                <a:ea typeface="UDモトヤシーダ Bold"/>
              </a:rPr>
              <a:t>じぶん</a:t>
            </a:r>
            <a:r>
              <a:rPr lang="en-US" sz="3600" dirty="0" err="1">
                <a:solidFill>
                  <a:srgbClr val="8D6041"/>
                </a:solidFill>
                <a:ea typeface="UDモトヤシーダ Bold"/>
              </a:rPr>
              <a:t>で</a:t>
            </a:r>
            <a:r>
              <a:rPr lang="en-US" sz="4323" dirty="0">
                <a:solidFill>
                  <a:srgbClr val="8D6041"/>
                </a:solidFill>
                <a:ea typeface="UDモトヤシーダ Bold"/>
              </a:rPr>
              <a:t> </a:t>
            </a:r>
            <a:r>
              <a:rPr lang="en-US" sz="4323" dirty="0" err="1">
                <a:solidFill>
                  <a:srgbClr val="8D6041"/>
                </a:solidFill>
                <a:ea typeface="UDモトヤシーダ Bold"/>
              </a:rPr>
              <a:t>は</a:t>
            </a:r>
            <a:r>
              <a:rPr lang="en-US" sz="3600" dirty="0" err="1">
                <a:solidFill>
                  <a:srgbClr val="8D6041"/>
                </a:solidFill>
                <a:ea typeface="UDモトヤシーダ Bold"/>
              </a:rPr>
              <a:t>を</a:t>
            </a:r>
            <a:r>
              <a:rPr lang="en-US" sz="4323" dirty="0">
                <a:solidFill>
                  <a:srgbClr val="8D6041"/>
                </a:solidFill>
                <a:ea typeface="UDモトヤシーダ Bold"/>
              </a:rPr>
              <a:t> </a:t>
            </a:r>
            <a:r>
              <a:rPr lang="en-US" sz="4323" dirty="0" err="1">
                <a:solidFill>
                  <a:srgbClr val="8D6041"/>
                </a:solidFill>
                <a:ea typeface="UDモトヤシーダ Bold"/>
              </a:rPr>
              <a:t>みがいたあと</a:t>
            </a:r>
            <a:r>
              <a:rPr lang="en-US" sz="3600" dirty="0" err="1">
                <a:solidFill>
                  <a:srgbClr val="8D6041"/>
                </a:solidFill>
                <a:ea typeface="UDモトヤシーダ Bold"/>
              </a:rPr>
              <a:t>は</a:t>
            </a:r>
            <a:r>
              <a:rPr lang="en-US" sz="4323" dirty="0">
                <a:solidFill>
                  <a:srgbClr val="8D6041"/>
                </a:solidFill>
                <a:ea typeface="UDモトヤシーダ Bold"/>
              </a:rPr>
              <a:t>　</a:t>
            </a:r>
          </a:p>
          <a:p>
            <a:pPr algn="just">
              <a:lnSpc>
                <a:spcPts val="6053"/>
              </a:lnSpc>
            </a:pPr>
            <a:r>
              <a:rPr lang="en-US" sz="4323" dirty="0">
                <a:solidFill>
                  <a:srgbClr val="8D6041"/>
                </a:solidFill>
                <a:latin typeface="UDモトヤシーダ Bold"/>
                <a:ea typeface="UDモトヤシーダ Bold"/>
              </a:rPr>
              <a:t> </a:t>
            </a:r>
            <a:r>
              <a:rPr lang="en-US" sz="4323" dirty="0" err="1">
                <a:solidFill>
                  <a:srgbClr val="8D6041"/>
                </a:solidFill>
                <a:latin typeface="UDモトヤシーダ Bold"/>
                <a:ea typeface="UDモトヤシーダ Bold"/>
              </a:rPr>
              <a:t>大人</a:t>
            </a:r>
            <a:r>
              <a:rPr lang="en-US" sz="3600" dirty="0" err="1">
                <a:solidFill>
                  <a:srgbClr val="8D6041"/>
                </a:solidFill>
                <a:latin typeface="UDモトヤシーダ Bold"/>
                <a:ea typeface="UDモトヤシーダ Bold"/>
              </a:rPr>
              <a:t>の</a:t>
            </a:r>
            <a:r>
              <a:rPr lang="en-US" sz="4323" dirty="0" err="1">
                <a:solidFill>
                  <a:srgbClr val="8D6041"/>
                </a:solidFill>
                <a:latin typeface="UDモトヤシーダ Bold"/>
                <a:ea typeface="UDモトヤシーダ Bold"/>
              </a:rPr>
              <a:t>人</a:t>
            </a:r>
            <a:r>
              <a:rPr lang="en-US" sz="3600" dirty="0" err="1">
                <a:solidFill>
                  <a:srgbClr val="8D6041"/>
                </a:solidFill>
                <a:latin typeface="UDモトヤシーダ Bold"/>
                <a:ea typeface="UDモトヤシーダ Bold"/>
              </a:rPr>
              <a:t>に</a:t>
            </a:r>
            <a:r>
              <a:rPr lang="en-US" sz="4323" dirty="0">
                <a:solidFill>
                  <a:srgbClr val="8D6041"/>
                </a:solidFill>
                <a:latin typeface="UDモトヤシーダ Bold"/>
                <a:ea typeface="UDモトヤシーダ Bold"/>
              </a:rPr>
              <a:t> </a:t>
            </a:r>
            <a:r>
              <a:rPr lang="en-US" sz="4323" dirty="0" err="1">
                <a:solidFill>
                  <a:srgbClr val="8D6041"/>
                </a:solidFill>
                <a:latin typeface="UDモトヤシーダ Bold"/>
                <a:ea typeface="UDモトヤシーダ Bold"/>
              </a:rPr>
              <a:t>しあげみがき</a:t>
            </a:r>
            <a:r>
              <a:rPr lang="en-US" sz="3600" dirty="0" err="1">
                <a:solidFill>
                  <a:srgbClr val="8D6041"/>
                </a:solidFill>
                <a:latin typeface="UDモトヤシーダ Bold"/>
                <a:ea typeface="UDモトヤシーダ Bold"/>
              </a:rPr>
              <a:t>を</a:t>
            </a:r>
            <a:endParaRPr lang="en-US" sz="3600" dirty="0">
              <a:solidFill>
                <a:srgbClr val="8D6041"/>
              </a:solidFill>
              <a:latin typeface="UDモトヤシーダ Bold"/>
              <a:ea typeface="UDモトヤシーダ Bold"/>
            </a:endParaRPr>
          </a:p>
          <a:p>
            <a:pPr algn="just">
              <a:lnSpc>
                <a:spcPts val="6053"/>
              </a:lnSpc>
            </a:pPr>
            <a:r>
              <a:rPr lang="en-US" sz="4323" dirty="0">
                <a:solidFill>
                  <a:srgbClr val="8D6041"/>
                </a:solidFill>
                <a:latin typeface="UDモトヤシーダ Bold"/>
                <a:ea typeface="UDモトヤシーダ Bold"/>
              </a:rPr>
              <a:t> </a:t>
            </a:r>
            <a:r>
              <a:rPr lang="en-US" sz="4323" dirty="0" err="1">
                <a:solidFill>
                  <a:srgbClr val="8D6041"/>
                </a:solidFill>
                <a:latin typeface="UDモトヤシーダ Bold"/>
                <a:ea typeface="UDモトヤシーダ Bold"/>
              </a:rPr>
              <a:t>してもらおう</a:t>
            </a:r>
            <a:r>
              <a:rPr lang="en-US" sz="4323" dirty="0">
                <a:solidFill>
                  <a:srgbClr val="8D6041"/>
                </a:solidFill>
                <a:latin typeface="UDモトヤシーダ Bold"/>
                <a:ea typeface="UDモトヤシーダ Bold"/>
              </a:rPr>
              <a:t>!!!　</a:t>
            </a:r>
          </a:p>
          <a:p>
            <a:pPr algn="l">
              <a:lnSpc>
                <a:spcPts val="5909"/>
              </a:lnSpc>
            </a:pPr>
            <a:endParaRPr lang="en-US" sz="4323" dirty="0">
              <a:solidFill>
                <a:srgbClr val="8D6041"/>
              </a:solidFill>
              <a:latin typeface="UDモトヤシーダ Bold"/>
              <a:ea typeface="UDモトヤシーダ Bold"/>
            </a:endParaRPr>
          </a:p>
          <a:p>
            <a:pPr marL="0" lvl="0" indent="0" algn="ctr">
              <a:lnSpc>
                <a:spcPts val="5909"/>
              </a:lnSpc>
              <a:spcBef>
                <a:spcPct val="0"/>
              </a:spcBef>
            </a:pPr>
            <a:endParaRPr lang="en-US" sz="4323" dirty="0">
              <a:solidFill>
                <a:srgbClr val="8D6041"/>
              </a:solidFill>
              <a:latin typeface="UDモトヤシーダ Bold"/>
              <a:ea typeface="UDモトヤシーダ Bold"/>
            </a:endParaRPr>
          </a:p>
        </p:txBody>
      </p:sp>
      <p:sp>
        <p:nvSpPr>
          <p:cNvPr id="7" name="Freeform 7"/>
          <p:cNvSpPr/>
          <p:nvPr/>
        </p:nvSpPr>
        <p:spPr>
          <a:xfrm rot="1074241">
            <a:off x="7807824" y="17990"/>
            <a:ext cx="1834151" cy="2006586"/>
          </a:xfrm>
          <a:custGeom>
            <a:avLst/>
            <a:gdLst/>
            <a:ahLst/>
            <a:cxnLst/>
            <a:rect l="l" t="t" r="r" b="b"/>
            <a:pathLst>
              <a:path w="1505415" h="1789498">
                <a:moveTo>
                  <a:pt x="0" y="0"/>
                </a:moveTo>
                <a:lnTo>
                  <a:pt x="1505416" y="0"/>
                </a:lnTo>
                <a:lnTo>
                  <a:pt x="1505416" y="1789498"/>
                </a:lnTo>
                <a:lnTo>
                  <a:pt x="0" y="1789498"/>
                </a:lnTo>
                <a:lnTo>
                  <a:pt x="0" y="0"/>
                </a:lnTo>
                <a:close/>
              </a:path>
            </a:pathLst>
          </a:custGeom>
          <a:blipFill>
            <a:blip r:embed="rId9"/>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1612</TotalTime>
  <Words>1013</Words>
  <Application>Microsoft Office PowerPoint</Application>
  <PresentationFormat>A4 210 x 297 mm</PresentationFormat>
  <Paragraphs>137</Paragraphs>
  <Slides>10</Slides>
  <Notes>10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10</vt:i4>
      </vt:variant>
    </vt:vector>
  </HeadingPairs>
  <TitlesOfParts>
    <vt:vector size="21" baseType="lpstr">
      <vt:lpstr>Meiryo UI</vt:lpstr>
      <vt:lpstr>UDモトヤシーダ Bold</vt:lpstr>
      <vt:lpstr>UDモトヤシーダ</vt:lpstr>
      <vt:lpstr>Calibri</vt:lpstr>
      <vt:lpstr>Arial</vt:lpstr>
      <vt:lpstr>ぼくたちのゴシック2</vt:lpstr>
      <vt:lpstr>ZEN角ゴシックNEW Bold</vt:lpstr>
      <vt:lpstr>UD丸ゴ_スモール（N仕様） Light</vt:lpstr>
      <vt:lpstr>ＭＳ Ｐゴシック</vt:lpstr>
      <vt:lpstr>三丁目フォント</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小学１年生用歯科保健学習資料説明内容.pptx</dc:title>
  <dc:creator>hiyane</dc:creator>
  <cp:lastModifiedBy>hiyane</cp:lastModifiedBy>
  <cp:revision>139</cp:revision>
  <dcterms:created xsi:type="dcterms:W3CDTF">2006-08-16T00:00:00Z</dcterms:created>
  <dcterms:modified xsi:type="dcterms:W3CDTF">2024-10-16T00:38:53Z</dcterms:modified>
  <dc:identifier>DAGD3nHzSgE</dc:identifier>
</cp:coreProperties>
</file>