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8"/>
  </p:notesMasterIdLst>
  <p:sldIdLst>
    <p:sldId id="256" r:id="rId2"/>
    <p:sldId id="257" r:id="rId3"/>
    <p:sldId id="258" r:id="rId4"/>
    <p:sldId id="259" r:id="rId5"/>
    <p:sldId id="260" r:id="rId6"/>
    <p:sldId id="261" r:id="rId7"/>
    <p:sldId id="271" r:id="rId8"/>
    <p:sldId id="272" r:id="rId9"/>
    <p:sldId id="262" r:id="rId10"/>
    <p:sldId id="264" r:id="rId11"/>
    <p:sldId id="270" r:id="rId12"/>
    <p:sldId id="274" r:id="rId13"/>
    <p:sldId id="265" r:id="rId14"/>
    <p:sldId id="269" r:id="rId15"/>
    <p:sldId id="266" r:id="rId16"/>
    <p:sldId id="267" r:id="rId17"/>
  </p:sldIdLst>
  <p:sldSz cx="9906000" cy="6858000" type="A4"/>
  <p:notesSz cx="7099300" cy="10234613"/>
  <p:embeddedFontLst>
    <p:embeddedFont>
      <p:font typeface="UDモトヤシーダ" panose="020B0600070205080204" charset="-128"/>
      <p:regular r:id="rId19"/>
    </p:embeddedFont>
    <p:embeddedFont>
      <p:font typeface="UDモトヤシーダ Bold" panose="020B0600070205080204" charset="-128"/>
      <p:regular r:id="rId20"/>
    </p:embeddedFont>
    <p:embeddedFont>
      <p:font typeface="ぼくたちのゴシック2" panose="020B0600070205080204" charset="-128"/>
      <p:regular r:id="rId21"/>
    </p:embeddedFont>
    <p:embeddedFont>
      <p:font typeface="三丁目フォント" panose="020B0600070205080204" charset="-128"/>
      <p:regular r:id="rId22"/>
    </p:embeddedFont>
    <p:embeddedFont>
      <p:font typeface="Calibri" panose="020F0502020204030204" pitchFamily="34" charset="0"/>
      <p:regular r:id="rId23"/>
      <p:bold r:id="rId24"/>
      <p:italic r:id="rId25"/>
      <p:boldItalic r:id="rId26"/>
    </p:embeddedFont>
    <p:embeddedFont>
      <p:font typeface="Meiryo UI" panose="020B0604030504040204" pitchFamily="50" charset="-128"/>
      <p:regular r:id="rId27"/>
      <p:bold r:id="rId28"/>
      <p:italic r:id="rId29"/>
      <p:boldItalic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3A899"/>
    <a:srgbClr val="FAFDD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0" autoAdjust="0"/>
    <p:restoredTop sz="84895" autoAdjust="0"/>
  </p:normalViewPr>
  <p:slideViewPr>
    <p:cSldViewPr>
      <p:cViewPr varScale="1">
        <p:scale>
          <a:sx n="97" d="100"/>
          <a:sy n="97" d="100"/>
        </p:scale>
        <p:origin x="996"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01818" cy="383798"/>
          </a:xfrm>
          <a:prstGeom prst="rect">
            <a:avLst/>
          </a:prstGeom>
        </p:spPr>
        <p:txBody>
          <a:bodyPr vert="horz" lIns="99048" tIns="49524" rIns="99048" bIns="49524" rtlCol="0"/>
          <a:lstStyle>
            <a:lvl1pPr algn="l">
              <a:defRPr sz="1300"/>
            </a:lvl1pPr>
          </a:lstStyle>
          <a:p>
            <a:endParaRPr lang="cs-CZ"/>
          </a:p>
        </p:txBody>
      </p:sp>
      <p:sp>
        <p:nvSpPr>
          <p:cNvPr id="3" name="Date Placeholder 2"/>
          <p:cNvSpPr>
            <a:spLocks noGrp="1"/>
          </p:cNvSpPr>
          <p:nvPr>
            <p:ph type="dt" idx="1"/>
          </p:nvPr>
        </p:nvSpPr>
        <p:spPr>
          <a:xfrm>
            <a:off x="5362273" y="0"/>
            <a:ext cx="4101818" cy="383798"/>
          </a:xfrm>
          <a:prstGeom prst="rect">
            <a:avLst/>
          </a:prstGeom>
        </p:spPr>
        <p:txBody>
          <a:bodyPr vert="horz" lIns="99048" tIns="49524" rIns="99048" bIns="49524" rtlCol="0"/>
          <a:lstStyle>
            <a:lvl1pPr algn="r">
              <a:defRPr sz="1300"/>
            </a:lvl1pPr>
          </a:lstStyle>
          <a:p>
            <a:fld id="{B7268E1E-0E44-426D-905E-8AD9B19D2182}" type="datetimeFigureOut">
              <a:rPr lang="cs-CZ" smtClean="0"/>
              <a:t>07.10.2024</a:t>
            </a:fld>
            <a:endParaRPr lang="cs-CZ"/>
          </a:p>
        </p:txBody>
      </p:sp>
      <p:sp>
        <p:nvSpPr>
          <p:cNvPr id="4" name="Slide Image Placeholder 3"/>
          <p:cNvSpPr>
            <a:spLocks noGrp="1" noRot="1" noChangeAspect="1"/>
          </p:cNvSpPr>
          <p:nvPr>
            <p:ph type="sldImg" idx="2"/>
          </p:nvPr>
        </p:nvSpPr>
        <p:spPr>
          <a:xfrm>
            <a:off x="2659063" y="574675"/>
            <a:ext cx="4146550" cy="2871788"/>
          </a:xfrm>
          <a:prstGeom prst="rect">
            <a:avLst/>
          </a:prstGeom>
          <a:noFill/>
          <a:ln w="12700">
            <a:solidFill>
              <a:prstClr val="black"/>
            </a:solidFill>
          </a:ln>
        </p:spPr>
        <p:txBody>
          <a:bodyPr vert="horz" lIns="99048" tIns="49524" rIns="99048" bIns="49524" rtlCol="0" anchor="ctr"/>
          <a:lstStyle/>
          <a:p>
            <a:endParaRPr lang="cs-CZ"/>
          </a:p>
        </p:txBody>
      </p:sp>
      <p:sp>
        <p:nvSpPr>
          <p:cNvPr id="5" name="Notes Placeholder 4"/>
          <p:cNvSpPr>
            <a:spLocks noGrp="1"/>
          </p:cNvSpPr>
          <p:nvPr>
            <p:ph type="body" sz="quarter" idx="3"/>
          </p:nvPr>
        </p:nvSpPr>
        <p:spPr>
          <a:xfrm>
            <a:off x="946573" y="3638973"/>
            <a:ext cx="7572587" cy="3448852"/>
          </a:xfrm>
          <a:prstGeom prst="rect">
            <a:avLst/>
          </a:prstGeom>
        </p:spPr>
        <p:txBody>
          <a:bodyPr vert="horz" lIns="99048" tIns="49524" rIns="99048" bIns="4952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7277947"/>
            <a:ext cx="4101818" cy="382022"/>
          </a:xfrm>
          <a:prstGeom prst="rect">
            <a:avLst/>
          </a:prstGeom>
        </p:spPr>
        <p:txBody>
          <a:bodyPr vert="horz" lIns="99048" tIns="49524" rIns="99048" bIns="49524" rtlCol="0" anchor="b"/>
          <a:lstStyle>
            <a:lvl1pPr algn="l">
              <a:defRPr sz="1300"/>
            </a:lvl1pPr>
          </a:lstStyle>
          <a:p>
            <a:endParaRPr lang="cs-CZ"/>
          </a:p>
        </p:txBody>
      </p:sp>
      <p:sp>
        <p:nvSpPr>
          <p:cNvPr id="7" name="Slide Number Placeholder 6"/>
          <p:cNvSpPr>
            <a:spLocks noGrp="1"/>
          </p:cNvSpPr>
          <p:nvPr>
            <p:ph type="sldNum" sz="quarter" idx="5"/>
          </p:nvPr>
        </p:nvSpPr>
        <p:spPr>
          <a:xfrm>
            <a:off x="5362273" y="7277947"/>
            <a:ext cx="4101818" cy="382022"/>
          </a:xfrm>
          <a:prstGeom prst="rect">
            <a:avLst/>
          </a:prstGeom>
        </p:spPr>
        <p:txBody>
          <a:bodyPr vert="horz" lIns="99048" tIns="49524" rIns="99048" bIns="49524" rtlCol="0" anchor="b"/>
          <a:lstStyle>
            <a:lvl1pPr algn="r">
              <a:defRPr sz="13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01818" cy="383798"/>
          </a:xfrm>
          <a:prstGeom prst="rect">
            <a:avLst/>
          </a:prstGeom>
        </p:spPr>
        <p:txBody>
          <a:bodyPr vert="horz" lIns="99048" tIns="49524" rIns="99048" bIns="49524" rtlCol="0"/>
          <a:lstStyle>
            <a:lvl1pPr algn="l">
              <a:defRPr sz="1300"/>
            </a:lvl1pPr>
          </a:lstStyle>
          <a:p>
            <a:endParaRPr/>
          </a:p>
        </p:txBody>
      </p:sp>
      <p:sp>
        <p:nvSpPr>
          <p:cNvPr id="3" name="Date Placeholder 2"/>
          <p:cNvSpPr>
            <a:spLocks noGrp="1"/>
          </p:cNvSpPr>
          <p:nvPr>
            <p:ph type="dt" idx="1"/>
          </p:nvPr>
        </p:nvSpPr>
        <p:spPr>
          <a:xfrm>
            <a:off x="5362273" y="0"/>
            <a:ext cx="4101818" cy="383798"/>
          </a:xfrm>
          <a:prstGeom prst="rect">
            <a:avLst/>
          </a:prstGeom>
        </p:spPr>
        <p:txBody>
          <a:bodyPr vert="horz" lIns="99048" tIns="49524" rIns="99048" bIns="49524"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659063" y="574675"/>
            <a:ext cx="4146550" cy="2871788"/>
          </a:xfrm>
          <a:prstGeom prst="rect">
            <a:avLst/>
          </a:prstGeom>
          <a:noFill/>
          <a:ln w="12700">
            <a:solidFill>
              <a:prstClr val="black"/>
            </a:solidFill>
          </a:ln>
        </p:spPr>
        <p:txBody>
          <a:bodyPr vert="horz" lIns="99048" tIns="49524" rIns="99048" bIns="49524" rtlCol="0" anchor="ctr"/>
          <a:lstStyle/>
          <a:p>
            <a:endParaRPr/>
          </a:p>
        </p:txBody>
      </p:sp>
      <p:sp>
        <p:nvSpPr>
          <p:cNvPr id="5" name="Notes Placeholder 4"/>
          <p:cNvSpPr>
            <a:spLocks noGrp="1"/>
          </p:cNvSpPr>
          <p:nvPr>
            <p:ph type="body" sz="quarter" idx="3"/>
          </p:nvPr>
        </p:nvSpPr>
        <p:spPr>
          <a:xfrm>
            <a:off x="946573" y="3638973"/>
            <a:ext cx="7572587" cy="3448852"/>
          </a:xfrm>
          <a:prstGeom prst="rect">
            <a:avLst/>
          </a:prstGeom>
        </p:spPr>
        <p:txBody>
          <a:bodyPr vert="horz" lIns="99048" tIns="49524" rIns="99048" bIns="49524" rtlCol="0"/>
          <a:lstStyle/>
          <a:p>
            <a:r>
              <a:rPr lang="en-US"/>
              <a:t>《</a:t>
            </a:r>
            <a:r>
              <a:rPr lang="en-US" err="1"/>
              <a:t>ナレーション</a:t>
            </a:r>
            <a:r>
              <a:rPr lang="en-US"/>
              <a:t>》</a:t>
            </a:r>
          </a:p>
          <a:p>
            <a:r>
              <a:rPr lang="en-US"/>
              <a:t>　</a:t>
            </a:r>
            <a:r>
              <a:rPr lang="ja-JP" altLang="en-US"/>
              <a:t>こんにちは</a:t>
            </a:r>
            <a:r>
              <a:rPr lang="en-US"/>
              <a:t>。僕は歯の王様、6歳臼歯です。</a:t>
            </a:r>
          </a:p>
          <a:p>
            <a:endParaRPr lang="en-US"/>
          </a:p>
          <a:p>
            <a:r>
              <a:rPr lang="en-US"/>
              <a:t>1</a:t>
            </a:r>
          </a:p>
        </p:txBody>
      </p:sp>
      <p:sp>
        <p:nvSpPr>
          <p:cNvPr id="6" name="Footer Placeholder 5"/>
          <p:cNvSpPr>
            <a:spLocks noGrp="1"/>
          </p:cNvSpPr>
          <p:nvPr>
            <p:ph type="ftr" sz="quarter" idx="4"/>
          </p:nvPr>
        </p:nvSpPr>
        <p:spPr>
          <a:xfrm>
            <a:off x="0" y="7277947"/>
            <a:ext cx="4101818" cy="382022"/>
          </a:xfrm>
          <a:prstGeom prst="rect">
            <a:avLst/>
          </a:prstGeom>
        </p:spPr>
        <p:txBody>
          <a:bodyPr vert="horz" lIns="99048" tIns="49524" rIns="99048" bIns="49524" rtlCol="0" anchor="b"/>
          <a:lstStyle>
            <a:lvl1pPr algn="l">
              <a:defRPr sz="1300"/>
            </a:lvl1pPr>
          </a:lstStyle>
          <a:p>
            <a:endParaRPr/>
          </a:p>
        </p:txBody>
      </p:sp>
      <p:sp>
        <p:nvSpPr>
          <p:cNvPr id="7" name="Slide Number Placeholder 6"/>
          <p:cNvSpPr>
            <a:spLocks noGrp="1"/>
          </p:cNvSpPr>
          <p:nvPr>
            <p:ph type="sldNum" sz="quarter" idx="5"/>
          </p:nvPr>
        </p:nvSpPr>
        <p:spPr>
          <a:xfrm>
            <a:off x="5362273" y="7277947"/>
            <a:ext cx="4101818" cy="382022"/>
          </a:xfrm>
          <a:prstGeom prst="rect">
            <a:avLst/>
          </a:prstGeom>
        </p:spPr>
        <p:txBody>
          <a:bodyPr vert="horz" lIns="99048" tIns="49524" rIns="99048" bIns="49524" rtlCol="0" anchor="b"/>
          <a:lstStyle>
            <a:lvl1pPr algn="r">
              <a:defRPr sz="13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a:t>《ナレーション》</a:t>
            </a:r>
          </a:p>
          <a:p>
            <a:r>
              <a:rPr kumimoji="1" lang="ja-JP" altLang="en-US"/>
              <a:t>　さらに、上の前歯の根元は汚れが残りやすくて、むし歯や歯肉炎になりやすいんだ。</a:t>
            </a:r>
            <a:endParaRPr kumimoji="1" lang="en-US" altLang="ja-JP"/>
          </a:p>
          <a:p>
            <a:r>
              <a:rPr kumimoji="1" lang="ja-JP" altLang="en-US"/>
              <a:t>　これから前歯を磨くときのポイントを教えるね。</a:t>
            </a:r>
          </a:p>
        </p:txBody>
      </p:sp>
      <p:sp>
        <p:nvSpPr>
          <p:cNvPr id="4" name="スライド番号プレースホルダー 3"/>
          <p:cNvSpPr>
            <a:spLocks noGrp="1"/>
          </p:cNvSpPr>
          <p:nvPr>
            <p:ph type="sldNum" sz="quarter" idx="5"/>
          </p:nvPr>
        </p:nvSpPr>
        <p:spPr/>
        <p:txBody>
          <a:bodyPr/>
          <a:lstStyle/>
          <a:p>
            <a:fld id="{871B2431-D351-4C6E-A3CF-9DFAC0E3E050}" type="slidenum">
              <a:rPr lang="cs-CZ" smtClean="0"/>
              <a:t>10</a:t>
            </a:fld>
            <a:endParaRPr lang="cs-CZ"/>
          </a:p>
        </p:txBody>
      </p:sp>
    </p:spTree>
    <p:extLst>
      <p:ext uri="{BB962C8B-B14F-4D97-AF65-F5344CB8AC3E}">
        <p14:creationId xmlns:p14="http://schemas.microsoft.com/office/powerpoint/2010/main" val="23197383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659063" y="574675"/>
            <a:ext cx="4146550" cy="2871788"/>
          </a:xfrm>
        </p:spPr>
      </p:sp>
      <p:sp>
        <p:nvSpPr>
          <p:cNvPr id="3" name="ノート プレースホルダー 2"/>
          <p:cNvSpPr>
            <a:spLocks noGrp="1"/>
          </p:cNvSpPr>
          <p:nvPr>
            <p:ph type="body" idx="1"/>
          </p:nvPr>
        </p:nvSpPr>
        <p:spPr/>
        <p:txBody>
          <a:bodyPr/>
          <a:lstStyle/>
          <a:p>
            <a:pPr defTabSz="990478">
              <a:defRPr/>
            </a:pPr>
            <a:r>
              <a:rPr lang="en-US" altLang="ja-JP"/>
              <a:t>《</a:t>
            </a:r>
            <a:r>
              <a:rPr lang="en-US" altLang="ja-JP" err="1"/>
              <a:t>ナレーション</a:t>
            </a:r>
            <a:r>
              <a:rPr lang="en-US" altLang="ja-JP"/>
              <a:t>》</a:t>
            </a:r>
          </a:p>
          <a:p>
            <a:pPr defTabSz="990478">
              <a:defRPr/>
            </a:pPr>
            <a:r>
              <a:rPr lang="ja-JP" altLang="en-US"/>
              <a:t>　まずは、歯ブラシの当て方だよ。</a:t>
            </a:r>
            <a:endParaRPr lang="en-US" altLang="ja-JP"/>
          </a:p>
          <a:p>
            <a:r>
              <a:rPr kumimoji="1" lang="ja-JP" altLang="en-US"/>
              <a:t>　</a:t>
            </a:r>
            <a:r>
              <a:rPr kumimoji="1" lang="ja-JP" altLang="en-US">
                <a:latin typeface="+mn-lt"/>
              </a:rPr>
              <a:t>ポイントは</a:t>
            </a:r>
            <a:r>
              <a:rPr kumimoji="1" lang="en-US" altLang="ja-JP">
                <a:latin typeface="+mn-lt"/>
              </a:rPr>
              <a:t>3</a:t>
            </a:r>
            <a:r>
              <a:rPr kumimoji="1" lang="ja-JP" altLang="en-US">
                <a:latin typeface="+mn-lt"/>
              </a:rPr>
              <a:t>つあるよ。</a:t>
            </a:r>
            <a:endParaRPr kumimoji="1" lang="en-US" altLang="ja-JP">
              <a:latin typeface="+mn-lt"/>
            </a:endParaRPr>
          </a:p>
          <a:p>
            <a:r>
              <a:rPr kumimoji="1" lang="ja-JP" altLang="en-US">
                <a:latin typeface="+mn-lt"/>
              </a:rPr>
              <a:t>　１つ目は、歯の根元にも歯ブラシをあてることなんだ。</a:t>
            </a:r>
          </a:p>
          <a:p>
            <a:r>
              <a:rPr kumimoji="1" lang="ja-JP" altLang="en-US">
                <a:latin typeface="+mn-lt"/>
              </a:rPr>
              <a:t>　唇をもちあげると、歯ブラシをあてやすくなるよ！</a:t>
            </a:r>
          </a:p>
          <a:p>
            <a:r>
              <a:rPr kumimoji="1" lang="ja-JP" altLang="en-US">
                <a:latin typeface="+mn-lt"/>
              </a:rPr>
              <a:t>　２つ目は、歯の裏側にも歯ブラシをあててみがくことだよ。</a:t>
            </a:r>
          </a:p>
          <a:p>
            <a:r>
              <a:rPr kumimoji="1" lang="ja-JP" altLang="en-US">
                <a:latin typeface="+mn-lt"/>
              </a:rPr>
              <a:t>　歯ブラシを縦にしてあてると、汚れが落としやすいんだ。</a:t>
            </a:r>
          </a:p>
          <a:p>
            <a:r>
              <a:rPr kumimoji="1" lang="ja-JP" altLang="en-US">
                <a:latin typeface="+mn-lt"/>
              </a:rPr>
              <a:t>　３つ目は、歯ブラシの毛先をやさしく歯にぴったりあてることだよ。</a:t>
            </a:r>
          </a:p>
          <a:p>
            <a:r>
              <a:rPr kumimoji="1" lang="ja-JP" altLang="en-US">
                <a:latin typeface="+mn-lt"/>
              </a:rPr>
              <a:t>　こうすると、汚れがよく落ちるんだ。</a:t>
            </a:r>
          </a:p>
          <a:p>
            <a:endParaRPr kumimoji="1" lang="ja-JP" altLang="en-US"/>
          </a:p>
        </p:txBody>
      </p:sp>
      <p:sp>
        <p:nvSpPr>
          <p:cNvPr id="4" name="スライド番号プレースホルダー 3"/>
          <p:cNvSpPr>
            <a:spLocks noGrp="1"/>
          </p:cNvSpPr>
          <p:nvPr>
            <p:ph type="sldNum" sz="quarter" idx="5"/>
          </p:nvPr>
        </p:nvSpPr>
        <p:spPr/>
        <p:txBody>
          <a:bodyPr/>
          <a:lstStyle/>
          <a:p>
            <a:fld id="{871B2431-D351-4C6E-A3CF-9DFAC0E3E050}" type="slidenum">
              <a:rPr lang="cs-CZ" smtClean="0"/>
              <a:t>11</a:t>
            </a:fld>
            <a:endParaRPr lang="cs-CZ"/>
          </a:p>
        </p:txBody>
      </p:sp>
    </p:spTree>
    <p:extLst>
      <p:ext uri="{BB962C8B-B14F-4D97-AF65-F5344CB8AC3E}">
        <p14:creationId xmlns:p14="http://schemas.microsoft.com/office/powerpoint/2010/main" val="25073222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01818" cy="383798"/>
          </a:xfrm>
          <a:prstGeom prst="rect">
            <a:avLst/>
          </a:prstGeom>
        </p:spPr>
        <p:txBody>
          <a:bodyPr vert="horz" lIns="99048" tIns="49524" rIns="99048" bIns="49524" rtlCol="0"/>
          <a:lstStyle>
            <a:lvl1pPr algn="l">
              <a:defRPr sz="1300"/>
            </a:lvl1pPr>
          </a:lstStyle>
          <a:p>
            <a:endParaRPr/>
          </a:p>
        </p:txBody>
      </p:sp>
      <p:sp>
        <p:nvSpPr>
          <p:cNvPr id="3" name="Date Placeholder 2"/>
          <p:cNvSpPr>
            <a:spLocks noGrp="1"/>
          </p:cNvSpPr>
          <p:nvPr>
            <p:ph type="dt" idx="1"/>
          </p:nvPr>
        </p:nvSpPr>
        <p:spPr>
          <a:xfrm>
            <a:off x="5362273" y="0"/>
            <a:ext cx="4101818" cy="383798"/>
          </a:xfrm>
          <a:prstGeom prst="rect">
            <a:avLst/>
          </a:prstGeom>
        </p:spPr>
        <p:txBody>
          <a:bodyPr vert="horz" lIns="99048" tIns="49524" rIns="99048" bIns="49524"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659063" y="574675"/>
            <a:ext cx="4146550" cy="2871788"/>
          </a:xfrm>
          <a:prstGeom prst="rect">
            <a:avLst/>
          </a:prstGeom>
          <a:noFill/>
          <a:ln w="12700">
            <a:solidFill>
              <a:prstClr val="black"/>
            </a:solidFill>
          </a:ln>
        </p:spPr>
        <p:txBody>
          <a:bodyPr vert="horz" lIns="99048" tIns="49524" rIns="99048" bIns="49524" rtlCol="0" anchor="ctr"/>
          <a:lstStyle/>
          <a:p>
            <a:endParaRPr/>
          </a:p>
        </p:txBody>
      </p:sp>
      <p:sp>
        <p:nvSpPr>
          <p:cNvPr id="5" name="Notes Placeholder 4"/>
          <p:cNvSpPr>
            <a:spLocks noGrp="1"/>
          </p:cNvSpPr>
          <p:nvPr>
            <p:ph type="body" sz="quarter" idx="3"/>
          </p:nvPr>
        </p:nvSpPr>
        <p:spPr>
          <a:xfrm>
            <a:off x="946573" y="3638973"/>
            <a:ext cx="7572587" cy="3448852"/>
          </a:xfrm>
          <a:prstGeom prst="rect">
            <a:avLst/>
          </a:prstGeom>
        </p:spPr>
        <p:txBody>
          <a:bodyPr vert="horz" lIns="99048" tIns="49524" rIns="99048" bIns="49524"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a:latin typeface="+mn-lt"/>
              </a:rPr>
              <a:t>《</a:t>
            </a:r>
            <a:r>
              <a:rPr kumimoji="1" lang="ja-JP" altLang="en-US">
                <a:latin typeface="+mn-lt"/>
              </a:rPr>
              <a:t>ナレーション</a:t>
            </a:r>
            <a:r>
              <a:rPr kumimoji="1" lang="en-US" altLang="ja-JP">
                <a:latin typeface="+mn-lt"/>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latin typeface="+mn-lt"/>
              </a:rPr>
              <a:t>　次は歯ブラシの動かし方だよ。</a:t>
            </a:r>
            <a:endParaRPr kumimoji="1" lang="en-US" altLang="ja-JP">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latin typeface="+mn-lt"/>
              </a:rPr>
              <a:t>　歯ブラシを動かす時は、小さく動かしてね。　</a:t>
            </a:r>
            <a:endParaRPr kumimoji="1" lang="en-US" altLang="ja-JP">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latin typeface="+mn-lt"/>
              </a:rPr>
              <a:t>　歯ブラシを縦や横にして、１本ずつきれいにみがいてね。</a:t>
            </a:r>
          </a:p>
          <a:p>
            <a:endParaRPr lang="en-US" dirty="0"/>
          </a:p>
        </p:txBody>
      </p:sp>
      <p:sp>
        <p:nvSpPr>
          <p:cNvPr id="6" name="Footer Placeholder 5"/>
          <p:cNvSpPr>
            <a:spLocks noGrp="1"/>
          </p:cNvSpPr>
          <p:nvPr>
            <p:ph type="ftr" sz="quarter" idx="4"/>
          </p:nvPr>
        </p:nvSpPr>
        <p:spPr>
          <a:xfrm>
            <a:off x="0" y="7277947"/>
            <a:ext cx="4101818" cy="382022"/>
          </a:xfrm>
          <a:prstGeom prst="rect">
            <a:avLst/>
          </a:prstGeom>
        </p:spPr>
        <p:txBody>
          <a:bodyPr vert="horz" lIns="99048" tIns="49524" rIns="99048" bIns="49524" rtlCol="0" anchor="b"/>
          <a:lstStyle>
            <a:lvl1pPr algn="l">
              <a:defRPr sz="1300"/>
            </a:lvl1pPr>
          </a:lstStyle>
          <a:p>
            <a:endParaRPr/>
          </a:p>
        </p:txBody>
      </p:sp>
      <p:sp>
        <p:nvSpPr>
          <p:cNvPr id="7" name="Slide Number Placeholder 6"/>
          <p:cNvSpPr>
            <a:spLocks noGrp="1"/>
          </p:cNvSpPr>
          <p:nvPr>
            <p:ph type="sldNum" sz="quarter" idx="5"/>
          </p:nvPr>
        </p:nvSpPr>
        <p:spPr>
          <a:xfrm>
            <a:off x="5362273" y="7277947"/>
            <a:ext cx="4101818" cy="382022"/>
          </a:xfrm>
          <a:prstGeom prst="rect">
            <a:avLst/>
          </a:prstGeom>
        </p:spPr>
        <p:txBody>
          <a:bodyPr vert="horz" lIns="99048" tIns="49524" rIns="99048" bIns="49524" rtlCol="0" anchor="b"/>
          <a:lstStyle>
            <a:lvl1pPr algn="r">
              <a:defRPr sz="13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659063" y="574675"/>
            <a:ext cx="4146550" cy="2871788"/>
          </a:xfrm>
        </p:spPr>
      </p:sp>
      <p:sp>
        <p:nvSpPr>
          <p:cNvPr id="3" name="ノート プレースホルダー 2"/>
          <p:cNvSpPr>
            <a:spLocks noGrp="1"/>
          </p:cNvSpPr>
          <p:nvPr>
            <p:ph type="body" idx="1"/>
          </p:nvPr>
        </p:nvSpPr>
        <p:spPr/>
        <p:txBody>
          <a:bodyPr/>
          <a:lstStyle/>
          <a:p>
            <a:pPr defTabSz="990478">
              <a:defRPr/>
            </a:pPr>
            <a:r>
              <a:rPr lang="en-US" altLang="ja-JP"/>
              <a:t>《</a:t>
            </a:r>
            <a:r>
              <a:rPr lang="en-US" altLang="ja-JP" err="1"/>
              <a:t>ナレーション</a:t>
            </a:r>
            <a:r>
              <a:rPr lang="en-US" altLang="ja-JP"/>
              <a:t>》</a:t>
            </a:r>
          </a:p>
          <a:p>
            <a:r>
              <a:rPr kumimoji="1" lang="ja-JP" altLang="en-US"/>
              <a:t>　</a:t>
            </a:r>
            <a:r>
              <a:rPr kumimoji="1" lang="ja-JP" altLang="en-US">
                <a:latin typeface="+mn-lt"/>
              </a:rPr>
              <a:t>それから、生え変わる歯のまわりも気をつけよう！</a:t>
            </a:r>
          </a:p>
          <a:p>
            <a:r>
              <a:rPr kumimoji="1" lang="ja-JP" altLang="en-US">
                <a:latin typeface="+mn-lt"/>
              </a:rPr>
              <a:t>　歯がぬけた後の隣の歯のまわりや、生えてきている歯は、汚れが残りやすいんだ。</a:t>
            </a:r>
          </a:p>
          <a:p>
            <a:r>
              <a:rPr kumimoji="1" lang="ja-JP" altLang="en-US">
                <a:latin typeface="+mn-lt"/>
              </a:rPr>
              <a:t>　鏡を見ながら、丁寧に歯ブラシをあててみがくことが必要だよ！</a:t>
            </a:r>
          </a:p>
          <a:p>
            <a:endParaRPr kumimoji="1" lang="ja-JP" altLang="en-US"/>
          </a:p>
        </p:txBody>
      </p:sp>
      <p:sp>
        <p:nvSpPr>
          <p:cNvPr id="4" name="スライド番号プレースホルダー 3"/>
          <p:cNvSpPr>
            <a:spLocks noGrp="1"/>
          </p:cNvSpPr>
          <p:nvPr>
            <p:ph type="sldNum" sz="quarter" idx="5"/>
          </p:nvPr>
        </p:nvSpPr>
        <p:spPr/>
        <p:txBody>
          <a:bodyPr/>
          <a:lstStyle/>
          <a:p>
            <a:fld id="{871B2431-D351-4C6E-A3CF-9DFAC0E3E050}" type="slidenum">
              <a:rPr lang="cs-CZ" smtClean="0"/>
              <a:t>13</a:t>
            </a:fld>
            <a:endParaRPr lang="cs-CZ"/>
          </a:p>
        </p:txBody>
      </p:sp>
    </p:spTree>
    <p:extLst>
      <p:ext uri="{BB962C8B-B14F-4D97-AF65-F5344CB8AC3E}">
        <p14:creationId xmlns:p14="http://schemas.microsoft.com/office/powerpoint/2010/main" val="41203196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01818" cy="383798"/>
          </a:xfrm>
          <a:prstGeom prst="rect">
            <a:avLst/>
          </a:prstGeom>
        </p:spPr>
        <p:txBody>
          <a:bodyPr vert="horz" lIns="99048" tIns="49524" rIns="99048" bIns="49524" rtlCol="0"/>
          <a:lstStyle>
            <a:lvl1pPr algn="l">
              <a:defRPr sz="1300"/>
            </a:lvl1pPr>
          </a:lstStyle>
          <a:p>
            <a:endParaRPr/>
          </a:p>
        </p:txBody>
      </p:sp>
      <p:sp>
        <p:nvSpPr>
          <p:cNvPr id="3" name="Date Placeholder 2"/>
          <p:cNvSpPr>
            <a:spLocks noGrp="1"/>
          </p:cNvSpPr>
          <p:nvPr>
            <p:ph type="dt" idx="1"/>
          </p:nvPr>
        </p:nvSpPr>
        <p:spPr>
          <a:xfrm>
            <a:off x="5362273" y="0"/>
            <a:ext cx="4101818" cy="383798"/>
          </a:xfrm>
          <a:prstGeom prst="rect">
            <a:avLst/>
          </a:prstGeom>
        </p:spPr>
        <p:txBody>
          <a:bodyPr vert="horz" lIns="99048" tIns="49524" rIns="99048" bIns="49524"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659063" y="574675"/>
            <a:ext cx="4146550" cy="2871788"/>
          </a:xfrm>
          <a:prstGeom prst="rect">
            <a:avLst/>
          </a:prstGeom>
          <a:noFill/>
          <a:ln w="12700">
            <a:solidFill>
              <a:prstClr val="black"/>
            </a:solidFill>
          </a:ln>
        </p:spPr>
        <p:txBody>
          <a:bodyPr vert="horz" lIns="99048" tIns="49524" rIns="99048" bIns="49524" rtlCol="0" anchor="ctr"/>
          <a:lstStyle/>
          <a:p>
            <a:endParaRPr/>
          </a:p>
        </p:txBody>
      </p:sp>
      <p:sp>
        <p:nvSpPr>
          <p:cNvPr id="5" name="Notes Placeholder 4"/>
          <p:cNvSpPr>
            <a:spLocks noGrp="1"/>
          </p:cNvSpPr>
          <p:nvPr>
            <p:ph type="body" sz="quarter" idx="3"/>
          </p:nvPr>
        </p:nvSpPr>
        <p:spPr>
          <a:xfrm>
            <a:off x="946573" y="3638973"/>
            <a:ext cx="7572587" cy="3448852"/>
          </a:xfrm>
          <a:prstGeom prst="rect">
            <a:avLst/>
          </a:prstGeom>
        </p:spPr>
        <p:txBody>
          <a:bodyPr vert="horz" lIns="99048" tIns="49524" rIns="99048" bIns="49524" rtlCol="0"/>
          <a:lstStyle/>
          <a:p>
            <a:pPr defTabSz="990478">
              <a:defRPr/>
            </a:pPr>
            <a:r>
              <a:rPr kumimoji="1" lang="en-US" altLang="ja-JP"/>
              <a:t>《</a:t>
            </a:r>
            <a:r>
              <a:rPr kumimoji="1" lang="ja-JP" altLang="en-US"/>
              <a:t>ナレーション</a:t>
            </a:r>
            <a:r>
              <a:rPr kumimoji="1" lang="en-US" altLang="ja-JP"/>
              <a:t>》</a:t>
            </a:r>
          </a:p>
          <a:p>
            <a:pPr algn="l"/>
            <a:r>
              <a:rPr lang="ja-JP" altLang="en-US"/>
              <a:t>　</a:t>
            </a:r>
            <a:r>
              <a:rPr lang="ja-JP" altLang="en-US" sz="1300"/>
              <a:t>さて、皆は毎日自分で歯みがきを</a:t>
            </a:r>
            <a:r>
              <a:rPr lang="ja-JP" altLang="en-US" sz="1300">
                <a:solidFill>
                  <a:srgbClr val="FF0000"/>
                </a:solidFill>
              </a:rPr>
              <a:t>していると思うけど、</a:t>
            </a:r>
            <a:endParaRPr lang="en-US" altLang="ja-JP" sz="1300">
              <a:solidFill>
                <a:srgbClr val="FF0000"/>
              </a:solidFill>
            </a:endParaRPr>
          </a:p>
          <a:p>
            <a:pPr algn="l"/>
            <a:r>
              <a:rPr lang="ja-JP" altLang="en-US" sz="1300">
                <a:solidFill>
                  <a:srgbClr val="FF0000"/>
                </a:solidFill>
              </a:rPr>
              <a:t>　フロスやフッ素入り歯みがき剤も使っているかな？</a:t>
            </a:r>
            <a:endParaRPr lang="en-US" altLang="ja-JP" sz="1300">
              <a:solidFill>
                <a:srgbClr val="FF0000"/>
              </a:solidFill>
            </a:endParaRPr>
          </a:p>
          <a:p>
            <a:pPr algn="l"/>
            <a:r>
              <a:rPr lang="ja-JP" altLang="en-US" sz="1300">
                <a:solidFill>
                  <a:srgbClr val="FF0000"/>
                </a:solidFill>
              </a:rPr>
              <a:t>　フロスは歯と歯の間を掃除する道具なんだよ。</a:t>
            </a:r>
            <a:endParaRPr lang="en-US" altLang="ja-JP" sz="1300">
              <a:solidFill>
                <a:srgbClr val="FF0000"/>
              </a:solidFill>
            </a:endParaRPr>
          </a:p>
          <a:p>
            <a:pPr algn="l"/>
            <a:r>
              <a:rPr lang="ja-JP" altLang="en-US" sz="1300">
                <a:solidFill>
                  <a:srgbClr val="FF0000"/>
                </a:solidFill>
              </a:rPr>
              <a:t>　前歯に使いやすいタイプと、奥歯に使いやすいタイプがあるんだ。</a:t>
            </a:r>
            <a:endParaRPr lang="en-US" altLang="ja-JP" sz="1300">
              <a:solidFill>
                <a:srgbClr val="FF0000"/>
              </a:solidFill>
            </a:endParaRPr>
          </a:p>
          <a:p>
            <a:pPr algn="l"/>
            <a:r>
              <a:rPr lang="ja-JP" altLang="en-US" sz="1300">
                <a:solidFill>
                  <a:srgbClr val="FF0000"/>
                </a:solidFill>
              </a:rPr>
              <a:t>　使ったことない子は大人と一緒に練習してみてね。</a:t>
            </a:r>
          </a:p>
          <a:p>
            <a:pPr algn="l"/>
            <a:r>
              <a:rPr lang="ja-JP" altLang="en-US" sz="1300">
                <a:solidFill>
                  <a:srgbClr val="FF0000"/>
                </a:solidFill>
              </a:rPr>
              <a:t>　フッ素入り歯みがき剤は歯を強くしてくれるんだよ。</a:t>
            </a:r>
            <a:endParaRPr lang="en-US" altLang="ja-JP" sz="1300">
              <a:solidFill>
                <a:srgbClr val="FF0000"/>
              </a:solidFill>
            </a:endParaRPr>
          </a:p>
          <a:p>
            <a:pPr algn="l"/>
            <a:r>
              <a:rPr lang="ja-JP" altLang="en-US" sz="1300">
                <a:solidFill>
                  <a:srgbClr val="FF0000"/>
                </a:solidFill>
              </a:rPr>
              <a:t>　使っている歯磨き剤がフッ素入りか確認してみてね。</a:t>
            </a:r>
          </a:p>
          <a:p>
            <a:pPr algn="l"/>
            <a:r>
              <a:rPr lang="ja-JP" altLang="en-US" sz="1300">
                <a:solidFill>
                  <a:srgbClr val="FF0000"/>
                </a:solidFill>
              </a:rPr>
              <a:t>　それから、歯を磨いた後のブクブクうがいは、</a:t>
            </a:r>
            <a:r>
              <a:rPr lang="en-US" altLang="ja-JP" sz="1300">
                <a:solidFill>
                  <a:srgbClr val="FF0000"/>
                </a:solidFill>
              </a:rPr>
              <a:t>1 </a:t>
            </a:r>
            <a:r>
              <a:rPr lang="ja-JP" altLang="en-US" sz="1300">
                <a:solidFill>
                  <a:srgbClr val="FF0000"/>
                </a:solidFill>
              </a:rPr>
              <a:t>回だけにしてね。</a:t>
            </a:r>
          </a:p>
          <a:p>
            <a:pPr algn="l"/>
            <a:r>
              <a:rPr lang="ja-JP" altLang="en-US" sz="1300">
                <a:solidFill>
                  <a:srgbClr val="FF0000"/>
                </a:solidFill>
              </a:rPr>
              <a:t>　フッ素が歯を守りやすくなるよ。</a:t>
            </a:r>
            <a:endParaRPr kumimoji="1" lang="ja-JP" altLang="en-US" sz="1300">
              <a:solidFill>
                <a:srgbClr val="FF0000"/>
              </a:solidFill>
            </a:endParaRPr>
          </a:p>
          <a:p>
            <a:endParaRPr lang="en-US"/>
          </a:p>
        </p:txBody>
      </p:sp>
      <p:sp>
        <p:nvSpPr>
          <p:cNvPr id="6" name="Footer Placeholder 5"/>
          <p:cNvSpPr>
            <a:spLocks noGrp="1"/>
          </p:cNvSpPr>
          <p:nvPr>
            <p:ph type="ftr" sz="quarter" idx="4"/>
          </p:nvPr>
        </p:nvSpPr>
        <p:spPr>
          <a:xfrm>
            <a:off x="0" y="7277947"/>
            <a:ext cx="4101818" cy="382022"/>
          </a:xfrm>
          <a:prstGeom prst="rect">
            <a:avLst/>
          </a:prstGeom>
        </p:spPr>
        <p:txBody>
          <a:bodyPr vert="horz" lIns="99048" tIns="49524" rIns="99048" bIns="49524" rtlCol="0" anchor="b"/>
          <a:lstStyle>
            <a:lvl1pPr algn="l">
              <a:defRPr sz="1300"/>
            </a:lvl1pPr>
          </a:lstStyle>
          <a:p>
            <a:endParaRPr/>
          </a:p>
        </p:txBody>
      </p:sp>
      <p:sp>
        <p:nvSpPr>
          <p:cNvPr id="7" name="Slide Number Placeholder 6"/>
          <p:cNvSpPr>
            <a:spLocks noGrp="1"/>
          </p:cNvSpPr>
          <p:nvPr>
            <p:ph type="sldNum" sz="quarter" idx="5"/>
          </p:nvPr>
        </p:nvSpPr>
        <p:spPr>
          <a:xfrm>
            <a:off x="5362273" y="7277947"/>
            <a:ext cx="4101818" cy="382022"/>
          </a:xfrm>
          <a:prstGeom prst="rect">
            <a:avLst/>
          </a:prstGeom>
        </p:spPr>
        <p:txBody>
          <a:bodyPr vert="horz" lIns="99048" tIns="49524" rIns="99048" bIns="49524" rtlCol="0" anchor="b"/>
          <a:lstStyle>
            <a:lvl1pPr algn="r">
              <a:defRPr sz="13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01818" cy="383798"/>
          </a:xfrm>
          <a:prstGeom prst="rect">
            <a:avLst/>
          </a:prstGeom>
        </p:spPr>
        <p:txBody>
          <a:bodyPr vert="horz" lIns="99048" tIns="49524" rIns="99048" bIns="49524" rtlCol="0"/>
          <a:lstStyle>
            <a:lvl1pPr algn="l">
              <a:defRPr sz="1300"/>
            </a:lvl1pPr>
          </a:lstStyle>
          <a:p>
            <a:endParaRPr/>
          </a:p>
        </p:txBody>
      </p:sp>
      <p:sp>
        <p:nvSpPr>
          <p:cNvPr id="3" name="Date Placeholder 2"/>
          <p:cNvSpPr>
            <a:spLocks noGrp="1"/>
          </p:cNvSpPr>
          <p:nvPr>
            <p:ph type="dt" idx="1"/>
          </p:nvPr>
        </p:nvSpPr>
        <p:spPr>
          <a:xfrm>
            <a:off x="5362273" y="0"/>
            <a:ext cx="4101818" cy="383798"/>
          </a:xfrm>
          <a:prstGeom prst="rect">
            <a:avLst/>
          </a:prstGeom>
        </p:spPr>
        <p:txBody>
          <a:bodyPr vert="horz" lIns="99048" tIns="49524" rIns="99048" bIns="49524"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659063" y="574675"/>
            <a:ext cx="4146550" cy="2871788"/>
          </a:xfrm>
          <a:prstGeom prst="rect">
            <a:avLst/>
          </a:prstGeom>
          <a:noFill/>
          <a:ln w="12700">
            <a:solidFill>
              <a:prstClr val="black"/>
            </a:solidFill>
          </a:ln>
        </p:spPr>
        <p:txBody>
          <a:bodyPr vert="horz" lIns="99048" tIns="49524" rIns="99048" bIns="49524" rtlCol="0" anchor="ctr"/>
          <a:lstStyle/>
          <a:p>
            <a:endParaRPr/>
          </a:p>
        </p:txBody>
      </p:sp>
      <p:sp>
        <p:nvSpPr>
          <p:cNvPr id="5" name="Notes Placeholder 4"/>
          <p:cNvSpPr>
            <a:spLocks noGrp="1"/>
          </p:cNvSpPr>
          <p:nvPr>
            <p:ph type="body" sz="quarter" idx="3"/>
          </p:nvPr>
        </p:nvSpPr>
        <p:spPr>
          <a:xfrm>
            <a:off x="946573" y="3638973"/>
            <a:ext cx="7572587" cy="3448852"/>
          </a:xfrm>
          <a:prstGeom prst="rect">
            <a:avLst/>
          </a:prstGeom>
        </p:spPr>
        <p:txBody>
          <a:bodyPr vert="horz" lIns="99048" tIns="49524" rIns="99048" bIns="49524" rtlCol="0"/>
          <a:lstStyle/>
          <a:p>
            <a:r>
              <a:rPr lang="en-US"/>
              <a:t>《</a:t>
            </a:r>
            <a:r>
              <a:rPr lang="en-US" err="1"/>
              <a:t>ナレーション</a:t>
            </a:r>
            <a:r>
              <a:rPr lang="en-US"/>
              <a:t>》</a:t>
            </a:r>
          </a:p>
          <a:p>
            <a:r>
              <a:rPr lang="en-US"/>
              <a:t>　</a:t>
            </a:r>
            <a:r>
              <a:rPr lang="ja-JP" altLang="en-US">
                <a:latin typeface="+mn-lt"/>
              </a:rPr>
              <a:t>自分でみがいた後に、大人の人に仕上げみがきをもらうことは、</a:t>
            </a:r>
            <a:endParaRPr lang="en-US" altLang="ja-JP">
              <a:latin typeface="+mn-lt"/>
            </a:endParaRPr>
          </a:p>
          <a:p>
            <a:r>
              <a:rPr lang="ja-JP" altLang="en-US">
                <a:latin typeface="+mn-lt"/>
              </a:rPr>
              <a:t>　むし歯や歯肉炎にならないために必要なことなんだよ。</a:t>
            </a:r>
            <a:endParaRPr lang="en-US" altLang="ja-JP">
              <a:latin typeface="+mn-lt"/>
            </a:endParaRPr>
          </a:p>
          <a:p>
            <a:r>
              <a:rPr lang="ja-JP" altLang="en-US">
                <a:latin typeface="+mn-lt"/>
              </a:rPr>
              <a:t>　歯が生え変わっている時は、磨くのが難しい所もあるから、</a:t>
            </a:r>
            <a:endParaRPr lang="en-US" altLang="ja-JP">
              <a:latin typeface="+mn-lt"/>
            </a:endParaRPr>
          </a:p>
          <a:p>
            <a:r>
              <a:rPr lang="ja-JP" altLang="en-US">
                <a:latin typeface="+mn-lt"/>
              </a:rPr>
              <a:t>　大人の人に仕上げみがきをしてもらって、</a:t>
            </a:r>
            <a:endParaRPr lang="en-US" altLang="ja-JP">
              <a:latin typeface="+mn-lt"/>
            </a:endParaRPr>
          </a:p>
          <a:p>
            <a:r>
              <a:rPr lang="ja-JP" altLang="en-US">
                <a:latin typeface="+mn-lt"/>
              </a:rPr>
              <a:t>　もっと強くて健康な歯と歯肉を目指そうね。</a:t>
            </a:r>
            <a:endParaRPr lang="en-US" altLang="ja-JP">
              <a:latin typeface="+mn-lt"/>
            </a:endParaRPr>
          </a:p>
          <a:p>
            <a:endParaRPr lang="en-US"/>
          </a:p>
          <a:p>
            <a:r>
              <a:rPr lang="en-US"/>
              <a:t>9</a:t>
            </a:r>
          </a:p>
        </p:txBody>
      </p:sp>
      <p:sp>
        <p:nvSpPr>
          <p:cNvPr id="6" name="Footer Placeholder 5"/>
          <p:cNvSpPr>
            <a:spLocks noGrp="1"/>
          </p:cNvSpPr>
          <p:nvPr>
            <p:ph type="ftr" sz="quarter" idx="4"/>
          </p:nvPr>
        </p:nvSpPr>
        <p:spPr>
          <a:xfrm>
            <a:off x="0" y="7277947"/>
            <a:ext cx="4101818" cy="382022"/>
          </a:xfrm>
          <a:prstGeom prst="rect">
            <a:avLst/>
          </a:prstGeom>
        </p:spPr>
        <p:txBody>
          <a:bodyPr vert="horz" lIns="99048" tIns="49524" rIns="99048" bIns="49524" rtlCol="0" anchor="b"/>
          <a:lstStyle>
            <a:lvl1pPr algn="l">
              <a:defRPr sz="1300"/>
            </a:lvl1pPr>
          </a:lstStyle>
          <a:p>
            <a:endParaRPr/>
          </a:p>
        </p:txBody>
      </p:sp>
      <p:sp>
        <p:nvSpPr>
          <p:cNvPr id="7" name="Slide Number Placeholder 6"/>
          <p:cNvSpPr>
            <a:spLocks noGrp="1"/>
          </p:cNvSpPr>
          <p:nvPr>
            <p:ph type="sldNum" sz="quarter" idx="5"/>
          </p:nvPr>
        </p:nvSpPr>
        <p:spPr>
          <a:xfrm>
            <a:off x="5362273" y="7277947"/>
            <a:ext cx="4101818" cy="382022"/>
          </a:xfrm>
          <a:prstGeom prst="rect">
            <a:avLst/>
          </a:prstGeom>
        </p:spPr>
        <p:txBody>
          <a:bodyPr vert="horz" lIns="99048" tIns="49524" rIns="99048" bIns="49524" rtlCol="0" anchor="b"/>
          <a:lstStyle>
            <a:lvl1pPr algn="r">
              <a:defRPr sz="13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01818" cy="383798"/>
          </a:xfrm>
          <a:prstGeom prst="rect">
            <a:avLst/>
          </a:prstGeom>
        </p:spPr>
        <p:txBody>
          <a:bodyPr vert="horz" lIns="99048" tIns="49524" rIns="99048" bIns="49524" rtlCol="0"/>
          <a:lstStyle>
            <a:lvl1pPr algn="l">
              <a:defRPr sz="1300"/>
            </a:lvl1pPr>
          </a:lstStyle>
          <a:p>
            <a:endParaRPr/>
          </a:p>
        </p:txBody>
      </p:sp>
      <p:sp>
        <p:nvSpPr>
          <p:cNvPr id="3" name="Date Placeholder 2"/>
          <p:cNvSpPr>
            <a:spLocks noGrp="1"/>
          </p:cNvSpPr>
          <p:nvPr>
            <p:ph type="dt" idx="1"/>
          </p:nvPr>
        </p:nvSpPr>
        <p:spPr>
          <a:xfrm>
            <a:off x="5362273" y="0"/>
            <a:ext cx="4101818" cy="383798"/>
          </a:xfrm>
          <a:prstGeom prst="rect">
            <a:avLst/>
          </a:prstGeom>
        </p:spPr>
        <p:txBody>
          <a:bodyPr vert="horz" lIns="99048" tIns="49524" rIns="99048" bIns="49524"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659063" y="574675"/>
            <a:ext cx="4146550" cy="2871788"/>
          </a:xfrm>
          <a:prstGeom prst="rect">
            <a:avLst/>
          </a:prstGeom>
          <a:noFill/>
          <a:ln w="12700">
            <a:solidFill>
              <a:prstClr val="black"/>
            </a:solidFill>
          </a:ln>
        </p:spPr>
        <p:txBody>
          <a:bodyPr vert="horz" lIns="99048" tIns="49524" rIns="99048" bIns="49524" rtlCol="0" anchor="ctr"/>
          <a:lstStyle/>
          <a:p>
            <a:endParaRPr/>
          </a:p>
        </p:txBody>
      </p:sp>
      <p:sp>
        <p:nvSpPr>
          <p:cNvPr id="5" name="Notes Placeholder 4"/>
          <p:cNvSpPr>
            <a:spLocks noGrp="1"/>
          </p:cNvSpPr>
          <p:nvPr>
            <p:ph type="body" sz="quarter" idx="3"/>
          </p:nvPr>
        </p:nvSpPr>
        <p:spPr>
          <a:xfrm>
            <a:off x="946573" y="3638973"/>
            <a:ext cx="7572587" cy="3448852"/>
          </a:xfrm>
          <a:prstGeom prst="rect">
            <a:avLst/>
          </a:prstGeom>
        </p:spPr>
        <p:txBody>
          <a:bodyPr vert="horz" lIns="99048" tIns="49524" rIns="99048" bIns="49524" rtlCol="0"/>
          <a:lstStyle/>
          <a:p>
            <a:r>
              <a:rPr lang="en-US"/>
              <a:t>《</a:t>
            </a:r>
            <a:r>
              <a:rPr lang="en-US" err="1"/>
              <a:t>ナレーション</a:t>
            </a:r>
            <a:r>
              <a:rPr lang="en-US"/>
              <a:t>》</a:t>
            </a:r>
          </a:p>
          <a:p>
            <a:r>
              <a:rPr lang="en-US"/>
              <a:t>　これで歯の王様「6歳臼歯」</a:t>
            </a:r>
            <a:r>
              <a:rPr lang="ja-JP" altLang="en-US"/>
              <a:t>と「歯肉炎」</a:t>
            </a:r>
            <a:r>
              <a:rPr lang="en-US" err="1"/>
              <a:t>のお勉強を終わります</a:t>
            </a:r>
            <a:r>
              <a:rPr lang="en-US"/>
              <a:t>。</a:t>
            </a:r>
          </a:p>
          <a:p>
            <a:r>
              <a:rPr lang="en-US"/>
              <a:t>　</a:t>
            </a:r>
            <a:r>
              <a:rPr lang="en-US" err="1"/>
              <a:t>みんな頑張ってね</a:t>
            </a:r>
            <a:r>
              <a:rPr lang="en-US"/>
              <a:t>。</a:t>
            </a:r>
          </a:p>
          <a:p>
            <a:endParaRPr lang="en-US"/>
          </a:p>
          <a:p>
            <a:r>
              <a:rPr lang="en-US"/>
              <a:t>10</a:t>
            </a:r>
          </a:p>
        </p:txBody>
      </p:sp>
      <p:sp>
        <p:nvSpPr>
          <p:cNvPr id="6" name="Footer Placeholder 5"/>
          <p:cNvSpPr>
            <a:spLocks noGrp="1"/>
          </p:cNvSpPr>
          <p:nvPr>
            <p:ph type="ftr" sz="quarter" idx="4"/>
          </p:nvPr>
        </p:nvSpPr>
        <p:spPr>
          <a:xfrm>
            <a:off x="0" y="7277947"/>
            <a:ext cx="4101818" cy="382022"/>
          </a:xfrm>
          <a:prstGeom prst="rect">
            <a:avLst/>
          </a:prstGeom>
        </p:spPr>
        <p:txBody>
          <a:bodyPr vert="horz" lIns="99048" tIns="49524" rIns="99048" bIns="49524" rtlCol="0" anchor="b"/>
          <a:lstStyle>
            <a:lvl1pPr algn="l">
              <a:defRPr sz="1300"/>
            </a:lvl1pPr>
          </a:lstStyle>
          <a:p>
            <a:endParaRPr/>
          </a:p>
        </p:txBody>
      </p:sp>
      <p:sp>
        <p:nvSpPr>
          <p:cNvPr id="7" name="Slide Number Placeholder 6"/>
          <p:cNvSpPr>
            <a:spLocks noGrp="1"/>
          </p:cNvSpPr>
          <p:nvPr>
            <p:ph type="sldNum" sz="quarter" idx="5"/>
          </p:nvPr>
        </p:nvSpPr>
        <p:spPr>
          <a:xfrm>
            <a:off x="5362273" y="7277947"/>
            <a:ext cx="4101818" cy="382022"/>
          </a:xfrm>
          <a:prstGeom prst="rect">
            <a:avLst/>
          </a:prstGeom>
        </p:spPr>
        <p:txBody>
          <a:bodyPr vert="horz" lIns="99048" tIns="49524" rIns="99048" bIns="49524" rtlCol="0" anchor="b"/>
          <a:lstStyle>
            <a:lvl1pPr algn="r">
              <a:defRPr sz="13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01818" cy="383798"/>
          </a:xfrm>
          <a:prstGeom prst="rect">
            <a:avLst/>
          </a:prstGeom>
        </p:spPr>
        <p:txBody>
          <a:bodyPr vert="horz" lIns="99048" tIns="49524" rIns="99048" bIns="49524" rtlCol="0"/>
          <a:lstStyle>
            <a:lvl1pPr algn="l">
              <a:defRPr sz="1300"/>
            </a:lvl1pPr>
          </a:lstStyle>
          <a:p>
            <a:endParaRPr/>
          </a:p>
        </p:txBody>
      </p:sp>
      <p:sp>
        <p:nvSpPr>
          <p:cNvPr id="3" name="Date Placeholder 2"/>
          <p:cNvSpPr>
            <a:spLocks noGrp="1"/>
          </p:cNvSpPr>
          <p:nvPr>
            <p:ph type="dt" idx="1"/>
          </p:nvPr>
        </p:nvSpPr>
        <p:spPr>
          <a:xfrm>
            <a:off x="5362273" y="0"/>
            <a:ext cx="4101818" cy="383798"/>
          </a:xfrm>
          <a:prstGeom prst="rect">
            <a:avLst/>
          </a:prstGeom>
        </p:spPr>
        <p:txBody>
          <a:bodyPr vert="horz" lIns="99048" tIns="49524" rIns="99048" bIns="49524"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659063" y="574675"/>
            <a:ext cx="4146550" cy="2871788"/>
          </a:xfrm>
          <a:prstGeom prst="rect">
            <a:avLst/>
          </a:prstGeom>
          <a:noFill/>
          <a:ln w="12700">
            <a:solidFill>
              <a:prstClr val="black"/>
            </a:solidFill>
          </a:ln>
        </p:spPr>
        <p:txBody>
          <a:bodyPr vert="horz" lIns="99048" tIns="49524" rIns="99048" bIns="49524" rtlCol="0" anchor="ctr"/>
          <a:lstStyle/>
          <a:p>
            <a:endParaRPr/>
          </a:p>
        </p:txBody>
      </p:sp>
      <p:sp>
        <p:nvSpPr>
          <p:cNvPr id="5" name="Notes Placeholder 4"/>
          <p:cNvSpPr>
            <a:spLocks noGrp="1"/>
          </p:cNvSpPr>
          <p:nvPr>
            <p:ph type="body" sz="quarter" idx="3"/>
          </p:nvPr>
        </p:nvSpPr>
        <p:spPr>
          <a:xfrm>
            <a:off x="946573" y="3638973"/>
            <a:ext cx="7572587" cy="3448852"/>
          </a:xfrm>
          <a:prstGeom prst="rect">
            <a:avLst/>
          </a:prstGeom>
        </p:spPr>
        <p:txBody>
          <a:bodyPr vert="horz" lIns="99048" tIns="49524" rIns="99048" bIns="49524" rtlCol="0"/>
          <a:lstStyle/>
          <a:p>
            <a:r>
              <a:rPr lang="en-US"/>
              <a:t>《</a:t>
            </a:r>
            <a:r>
              <a:rPr lang="en-US" err="1"/>
              <a:t>ナレーション</a:t>
            </a:r>
            <a:r>
              <a:rPr lang="en-US"/>
              <a:t>》</a:t>
            </a:r>
          </a:p>
          <a:p>
            <a:r>
              <a:rPr lang="en-US"/>
              <a:t>　</a:t>
            </a:r>
            <a:r>
              <a:rPr lang="en-US" err="1"/>
              <a:t>今日は、僕についてのお勉強をします</a:t>
            </a:r>
            <a:r>
              <a:rPr lang="en-US"/>
              <a:t>。</a:t>
            </a:r>
          </a:p>
          <a:p>
            <a:r>
              <a:rPr lang="en-US"/>
              <a:t>　</a:t>
            </a:r>
            <a:r>
              <a:rPr lang="en-US" err="1"/>
              <a:t>皆、手元に配られた資料はあるかな</a:t>
            </a:r>
            <a:r>
              <a:rPr lang="en-US"/>
              <a:t>？</a:t>
            </a:r>
          </a:p>
          <a:p>
            <a:r>
              <a:rPr lang="en-US"/>
              <a:t>　</a:t>
            </a:r>
            <a:r>
              <a:rPr lang="en-US" err="1"/>
              <a:t>では、はじめていくよ</a:t>
            </a:r>
            <a:r>
              <a:rPr lang="en-US"/>
              <a:t>。</a:t>
            </a:r>
          </a:p>
          <a:p>
            <a:r>
              <a:rPr lang="en-US"/>
              <a:t>　</a:t>
            </a:r>
            <a:r>
              <a:rPr lang="en-US" err="1"/>
              <a:t>皆は、歯の王様って</a:t>
            </a:r>
            <a:r>
              <a:rPr lang="ja-JP" altLang="en-US"/>
              <a:t>もう覚えてくれたかな</a:t>
            </a:r>
            <a:r>
              <a:rPr lang="en-US"/>
              <a:t>？</a:t>
            </a:r>
          </a:p>
          <a:p>
            <a:r>
              <a:rPr lang="en-US"/>
              <a:t>2</a:t>
            </a:r>
          </a:p>
        </p:txBody>
      </p:sp>
      <p:sp>
        <p:nvSpPr>
          <p:cNvPr id="6" name="Footer Placeholder 5"/>
          <p:cNvSpPr>
            <a:spLocks noGrp="1"/>
          </p:cNvSpPr>
          <p:nvPr>
            <p:ph type="ftr" sz="quarter" idx="4"/>
          </p:nvPr>
        </p:nvSpPr>
        <p:spPr>
          <a:xfrm>
            <a:off x="0" y="7277947"/>
            <a:ext cx="4101818" cy="382022"/>
          </a:xfrm>
          <a:prstGeom prst="rect">
            <a:avLst/>
          </a:prstGeom>
        </p:spPr>
        <p:txBody>
          <a:bodyPr vert="horz" lIns="99048" tIns="49524" rIns="99048" bIns="49524" rtlCol="0" anchor="b"/>
          <a:lstStyle>
            <a:lvl1pPr algn="l">
              <a:defRPr sz="1300"/>
            </a:lvl1pPr>
          </a:lstStyle>
          <a:p>
            <a:endParaRPr/>
          </a:p>
        </p:txBody>
      </p:sp>
      <p:sp>
        <p:nvSpPr>
          <p:cNvPr id="7" name="Slide Number Placeholder 6"/>
          <p:cNvSpPr>
            <a:spLocks noGrp="1"/>
          </p:cNvSpPr>
          <p:nvPr>
            <p:ph type="sldNum" sz="quarter" idx="5"/>
          </p:nvPr>
        </p:nvSpPr>
        <p:spPr>
          <a:xfrm>
            <a:off x="5362273" y="7277947"/>
            <a:ext cx="4101818" cy="382022"/>
          </a:xfrm>
          <a:prstGeom prst="rect">
            <a:avLst/>
          </a:prstGeom>
        </p:spPr>
        <p:txBody>
          <a:bodyPr vert="horz" lIns="99048" tIns="49524" rIns="99048" bIns="49524" rtlCol="0" anchor="b"/>
          <a:lstStyle>
            <a:lvl1pPr algn="r">
              <a:defRPr sz="13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01818" cy="383798"/>
          </a:xfrm>
          <a:prstGeom prst="rect">
            <a:avLst/>
          </a:prstGeom>
        </p:spPr>
        <p:txBody>
          <a:bodyPr vert="horz" lIns="99048" tIns="49524" rIns="99048" bIns="49524" rtlCol="0"/>
          <a:lstStyle>
            <a:lvl1pPr algn="l">
              <a:defRPr sz="1300"/>
            </a:lvl1pPr>
          </a:lstStyle>
          <a:p>
            <a:endParaRPr/>
          </a:p>
        </p:txBody>
      </p:sp>
      <p:sp>
        <p:nvSpPr>
          <p:cNvPr id="3" name="Date Placeholder 2"/>
          <p:cNvSpPr>
            <a:spLocks noGrp="1"/>
          </p:cNvSpPr>
          <p:nvPr>
            <p:ph type="dt" idx="1"/>
          </p:nvPr>
        </p:nvSpPr>
        <p:spPr>
          <a:xfrm>
            <a:off x="5362273" y="0"/>
            <a:ext cx="4101818" cy="383798"/>
          </a:xfrm>
          <a:prstGeom prst="rect">
            <a:avLst/>
          </a:prstGeom>
        </p:spPr>
        <p:txBody>
          <a:bodyPr vert="horz" lIns="99048" tIns="49524" rIns="99048" bIns="49524"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659063" y="574675"/>
            <a:ext cx="4146550" cy="2871788"/>
          </a:xfrm>
          <a:prstGeom prst="rect">
            <a:avLst/>
          </a:prstGeom>
          <a:noFill/>
          <a:ln w="12700">
            <a:solidFill>
              <a:prstClr val="black"/>
            </a:solidFill>
          </a:ln>
        </p:spPr>
        <p:txBody>
          <a:bodyPr vert="horz" lIns="99048" tIns="49524" rIns="99048" bIns="49524" rtlCol="0" anchor="ctr"/>
          <a:lstStyle/>
          <a:p>
            <a:endParaRPr/>
          </a:p>
        </p:txBody>
      </p:sp>
      <p:sp>
        <p:nvSpPr>
          <p:cNvPr id="5" name="Notes Placeholder 4"/>
          <p:cNvSpPr>
            <a:spLocks noGrp="1"/>
          </p:cNvSpPr>
          <p:nvPr>
            <p:ph type="body" sz="quarter" idx="3"/>
          </p:nvPr>
        </p:nvSpPr>
        <p:spPr>
          <a:xfrm>
            <a:off x="946573" y="3638973"/>
            <a:ext cx="7572587" cy="3448852"/>
          </a:xfrm>
          <a:prstGeom prst="rect">
            <a:avLst/>
          </a:prstGeom>
        </p:spPr>
        <p:txBody>
          <a:bodyPr vert="horz" lIns="99048" tIns="49524" rIns="99048" bIns="49524" rtlCol="0"/>
          <a:lstStyle/>
          <a:p>
            <a:r>
              <a:rPr lang="en-US"/>
              <a:t>《</a:t>
            </a:r>
            <a:r>
              <a:rPr lang="en-US" err="1"/>
              <a:t>ナレーション</a:t>
            </a:r>
            <a:r>
              <a:rPr lang="en-US"/>
              <a:t>》</a:t>
            </a:r>
          </a:p>
          <a:p>
            <a:r>
              <a:rPr lang="en-US"/>
              <a:t>　歯の王様には大切な役割が3つあるんだよ。</a:t>
            </a:r>
          </a:p>
          <a:p>
            <a:r>
              <a:rPr lang="en-US"/>
              <a:t>　1つ目は、歯の王様は大人の歯の中で1番大きくて、力持ちなんだよ。</a:t>
            </a:r>
          </a:p>
          <a:p>
            <a:r>
              <a:rPr lang="en-US"/>
              <a:t>　2つ目は、歯の王様は噛む力が1番強いんだよ。</a:t>
            </a:r>
          </a:p>
          <a:p>
            <a:r>
              <a:rPr lang="en-US"/>
              <a:t>　3つ目は、歯の王様は後から生えてくる大人の歯がきれいに並ぶように号令をかけているんだよ</a:t>
            </a:r>
          </a:p>
          <a:p>
            <a:endParaRPr lang="en-US"/>
          </a:p>
          <a:p>
            <a:endParaRPr lang="en-US"/>
          </a:p>
          <a:p>
            <a:r>
              <a:rPr lang="en-US" altLang="ja-JP"/>
              <a:t>3</a:t>
            </a:r>
            <a:endParaRPr lang="en-US"/>
          </a:p>
        </p:txBody>
      </p:sp>
      <p:sp>
        <p:nvSpPr>
          <p:cNvPr id="6" name="Footer Placeholder 5"/>
          <p:cNvSpPr>
            <a:spLocks noGrp="1"/>
          </p:cNvSpPr>
          <p:nvPr>
            <p:ph type="ftr" sz="quarter" idx="4"/>
          </p:nvPr>
        </p:nvSpPr>
        <p:spPr>
          <a:xfrm>
            <a:off x="0" y="7277947"/>
            <a:ext cx="4101818" cy="382022"/>
          </a:xfrm>
          <a:prstGeom prst="rect">
            <a:avLst/>
          </a:prstGeom>
        </p:spPr>
        <p:txBody>
          <a:bodyPr vert="horz" lIns="99048" tIns="49524" rIns="99048" bIns="49524" rtlCol="0" anchor="b"/>
          <a:lstStyle>
            <a:lvl1pPr algn="l">
              <a:defRPr sz="1300"/>
            </a:lvl1pPr>
          </a:lstStyle>
          <a:p>
            <a:endParaRPr/>
          </a:p>
        </p:txBody>
      </p:sp>
      <p:sp>
        <p:nvSpPr>
          <p:cNvPr id="7" name="Slide Number Placeholder 6"/>
          <p:cNvSpPr>
            <a:spLocks noGrp="1"/>
          </p:cNvSpPr>
          <p:nvPr>
            <p:ph type="sldNum" sz="quarter" idx="5"/>
          </p:nvPr>
        </p:nvSpPr>
        <p:spPr>
          <a:xfrm>
            <a:off x="5362273" y="7277947"/>
            <a:ext cx="4101818" cy="382022"/>
          </a:xfrm>
          <a:prstGeom prst="rect">
            <a:avLst/>
          </a:prstGeom>
        </p:spPr>
        <p:txBody>
          <a:bodyPr vert="horz" lIns="99048" tIns="49524" rIns="99048" bIns="49524" rtlCol="0" anchor="b"/>
          <a:lstStyle>
            <a:lvl1pPr algn="r">
              <a:defRPr sz="13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01818" cy="383798"/>
          </a:xfrm>
          <a:prstGeom prst="rect">
            <a:avLst/>
          </a:prstGeom>
        </p:spPr>
        <p:txBody>
          <a:bodyPr vert="horz" lIns="99048" tIns="49524" rIns="99048" bIns="49524" rtlCol="0"/>
          <a:lstStyle>
            <a:lvl1pPr algn="l">
              <a:defRPr sz="1300"/>
            </a:lvl1pPr>
          </a:lstStyle>
          <a:p>
            <a:endParaRPr/>
          </a:p>
        </p:txBody>
      </p:sp>
      <p:sp>
        <p:nvSpPr>
          <p:cNvPr id="3" name="Date Placeholder 2"/>
          <p:cNvSpPr>
            <a:spLocks noGrp="1"/>
          </p:cNvSpPr>
          <p:nvPr>
            <p:ph type="dt" idx="1"/>
          </p:nvPr>
        </p:nvSpPr>
        <p:spPr>
          <a:xfrm>
            <a:off x="5362273" y="0"/>
            <a:ext cx="4101818" cy="383798"/>
          </a:xfrm>
          <a:prstGeom prst="rect">
            <a:avLst/>
          </a:prstGeom>
        </p:spPr>
        <p:txBody>
          <a:bodyPr vert="horz" lIns="99048" tIns="49524" rIns="99048" bIns="49524"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659063" y="574675"/>
            <a:ext cx="4146550" cy="2871788"/>
          </a:xfrm>
          <a:prstGeom prst="rect">
            <a:avLst/>
          </a:prstGeom>
          <a:noFill/>
          <a:ln w="12700">
            <a:solidFill>
              <a:prstClr val="black"/>
            </a:solidFill>
          </a:ln>
        </p:spPr>
        <p:txBody>
          <a:bodyPr vert="horz" lIns="99048" tIns="49524" rIns="99048" bIns="49524" rtlCol="0" anchor="ctr"/>
          <a:lstStyle/>
          <a:p>
            <a:endParaRPr/>
          </a:p>
        </p:txBody>
      </p:sp>
      <p:sp>
        <p:nvSpPr>
          <p:cNvPr id="5" name="Notes Placeholder 4"/>
          <p:cNvSpPr>
            <a:spLocks noGrp="1"/>
          </p:cNvSpPr>
          <p:nvPr>
            <p:ph type="body" sz="quarter" idx="3"/>
          </p:nvPr>
        </p:nvSpPr>
        <p:spPr>
          <a:xfrm>
            <a:off x="946573" y="3638973"/>
            <a:ext cx="7572587" cy="3448852"/>
          </a:xfrm>
          <a:prstGeom prst="rect">
            <a:avLst/>
          </a:prstGeom>
        </p:spPr>
        <p:txBody>
          <a:bodyPr vert="horz" lIns="99048" tIns="49524" rIns="99048" bIns="49524" rtlCol="0"/>
          <a:lstStyle/>
          <a:p>
            <a:r>
              <a:rPr lang="en-US"/>
              <a:t>《</a:t>
            </a:r>
            <a:r>
              <a:rPr lang="en-US" err="1"/>
              <a:t>ナレーション</a:t>
            </a:r>
            <a:r>
              <a:rPr lang="en-US"/>
              <a:t>》</a:t>
            </a:r>
          </a:p>
          <a:p>
            <a:r>
              <a:rPr lang="en-US"/>
              <a:t>　</a:t>
            </a:r>
            <a:r>
              <a:rPr lang="en-US" err="1">
                <a:latin typeface="+mn-lt"/>
              </a:rPr>
              <a:t>僕ってすごいでしょ</a:t>
            </a:r>
            <a:r>
              <a:rPr lang="en-US">
                <a:latin typeface="+mn-lt"/>
              </a:rPr>
              <a:t>！</a:t>
            </a:r>
          </a:p>
          <a:p>
            <a:r>
              <a:rPr lang="en-US">
                <a:latin typeface="+mn-lt"/>
              </a:rPr>
              <a:t>　</a:t>
            </a:r>
            <a:r>
              <a:rPr lang="en-US" err="1">
                <a:latin typeface="+mn-lt"/>
              </a:rPr>
              <a:t>また、僕はずっと使う歯だから、とても大切な歯なんだ</a:t>
            </a:r>
            <a:r>
              <a:rPr lang="ja-JP" altLang="en-US">
                <a:latin typeface="+mn-lt"/>
              </a:rPr>
              <a:t>けど、</a:t>
            </a:r>
            <a:endParaRPr lang="en-US" altLang="ja-JP">
              <a:latin typeface="+mn-lt"/>
            </a:endParaRPr>
          </a:p>
          <a:p>
            <a:r>
              <a:rPr lang="ja-JP" altLang="en-US">
                <a:latin typeface="+mn-lt"/>
              </a:rPr>
              <a:t>　皆、大切にしてくれているかな</a:t>
            </a:r>
            <a:r>
              <a:rPr lang="en-US">
                <a:latin typeface="+mn-lt"/>
              </a:rPr>
              <a:t>。</a:t>
            </a:r>
          </a:p>
          <a:p>
            <a:r>
              <a:rPr lang="en-US">
                <a:latin typeface="+mn-lt"/>
              </a:rPr>
              <a:t>　</a:t>
            </a:r>
            <a:r>
              <a:rPr lang="en-US" err="1">
                <a:latin typeface="+mn-lt"/>
              </a:rPr>
              <a:t>そんな大事な僕だけど、皆のお口の中のどこにいるのか</a:t>
            </a:r>
            <a:r>
              <a:rPr lang="ja-JP" altLang="en-US">
                <a:latin typeface="+mn-lt"/>
              </a:rPr>
              <a:t>覚えてるかい</a:t>
            </a:r>
            <a:r>
              <a:rPr lang="en-US">
                <a:latin typeface="+mn-lt"/>
              </a:rPr>
              <a:t>？</a:t>
            </a:r>
          </a:p>
          <a:p>
            <a:r>
              <a:rPr lang="en-US">
                <a:latin typeface="+mn-lt"/>
              </a:rPr>
              <a:t>　</a:t>
            </a:r>
            <a:r>
              <a:rPr lang="en-US" err="1">
                <a:latin typeface="+mn-lt"/>
              </a:rPr>
              <a:t>さぁ、見てみよう</a:t>
            </a:r>
            <a:r>
              <a:rPr lang="en-US">
                <a:latin typeface="+mn-lt"/>
              </a:rPr>
              <a:t>！</a:t>
            </a:r>
          </a:p>
          <a:p>
            <a:endParaRPr lang="en-US"/>
          </a:p>
          <a:p>
            <a:endParaRPr lang="en-US"/>
          </a:p>
          <a:p>
            <a:r>
              <a:rPr lang="en-US" altLang="ja-JP"/>
              <a:t>4</a:t>
            </a:r>
            <a:endParaRPr lang="en-US"/>
          </a:p>
        </p:txBody>
      </p:sp>
      <p:sp>
        <p:nvSpPr>
          <p:cNvPr id="6" name="Footer Placeholder 5"/>
          <p:cNvSpPr>
            <a:spLocks noGrp="1"/>
          </p:cNvSpPr>
          <p:nvPr>
            <p:ph type="ftr" sz="quarter" idx="4"/>
          </p:nvPr>
        </p:nvSpPr>
        <p:spPr>
          <a:xfrm>
            <a:off x="0" y="7277947"/>
            <a:ext cx="4101818" cy="382022"/>
          </a:xfrm>
          <a:prstGeom prst="rect">
            <a:avLst/>
          </a:prstGeom>
        </p:spPr>
        <p:txBody>
          <a:bodyPr vert="horz" lIns="99048" tIns="49524" rIns="99048" bIns="49524" rtlCol="0" anchor="b"/>
          <a:lstStyle>
            <a:lvl1pPr algn="l">
              <a:defRPr sz="1300"/>
            </a:lvl1pPr>
          </a:lstStyle>
          <a:p>
            <a:endParaRPr/>
          </a:p>
        </p:txBody>
      </p:sp>
      <p:sp>
        <p:nvSpPr>
          <p:cNvPr id="7" name="Slide Number Placeholder 6"/>
          <p:cNvSpPr>
            <a:spLocks noGrp="1"/>
          </p:cNvSpPr>
          <p:nvPr>
            <p:ph type="sldNum" sz="quarter" idx="5"/>
          </p:nvPr>
        </p:nvSpPr>
        <p:spPr>
          <a:xfrm>
            <a:off x="5362273" y="7277947"/>
            <a:ext cx="4101818" cy="382022"/>
          </a:xfrm>
          <a:prstGeom prst="rect">
            <a:avLst/>
          </a:prstGeom>
        </p:spPr>
        <p:txBody>
          <a:bodyPr vert="horz" lIns="99048" tIns="49524" rIns="99048" bIns="49524" rtlCol="0" anchor="b"/>
          <a:lstStyle>
            <a:lvl1pPr algn="r">
              <a:defRPr sz="13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01818" cy="383798"/>
          </a:xfrm>
          <a:prstGeom prst="rect">
            <a:avLst/>
          </a:prstGeom>
        </p:spPr>
        <p:txBody>
          <a:bodyPr vert="horz" lIns="99048" tIns="49524" rIns="99048" bIns="49524" rtlCol="0"/>
          <a:lstStyle>
            <a:lvl1pPr algn="l">
              <a:defRPr sz="1300"/>
            </a:lvl1pPr>
          </a:lstStyle>
          <a:p>
            <a:endParaRPr/>
          </a:p>
        </p:txBody>
      </p:sp>
      <p:sp>
        <p:nvSpPr>
          <p:cNvPr id="3" name="Date Placeholder 2"/>
          <p:cNvSpPr>
            <a:spLocks noGrp="1"/>
          </p:cNvSpPr>
          <p:nvPr>
            <p:ph type="dt" idx="1"/>
          </p:nvPr>
        </p:nvSpPr>
        <p:spPr>
          <a:xfrm>
            <a:off x="5362273" y="0"/>
            <a:ext cx="4101818" cy="383798"/>
          </a:xfrm>
          <a:prstGeom prst="rect">
            <a:avLst/>
          </a:prstGeom>
        </p:spPr>
        <p:txBody>
          <a:bodyPr vert="horz" lIns="99048" tIns="49524" rIns="99048" bIns="49524"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659063" y="574675"/>
            <a:ext cx="4146550" cy="2871788"/>
          </a:xfrm>
          <a:prstGeom prst="rect">
            <a:avLst/>
          </a:prstGeom>
          <a:noFill/>
          <a:ln w="12700">
            <a:solidFill>
              <a:prstClr val="black"/>
            </a:solidFill>
          </a:ln>
        </p:spPr>
        <p:txBody>
          <a:bodyPr vert="horz" lIns="99048" tIns="49524" rIns="99048" bIns="49524" rtlCol="0" anchor="ctr"/>
          <a:lstStyle/>
          <a:p>
            <a:endParaRPr/>
          </a:p>
        </p:txBody>
      </p:sp>
      <p:sp>
        <p:nvSpPr>
          <p:cNvPr id="5" name="Notes Placeholder 4"/>
          <p:cNvSpPr>
            <a:spLocks noGrp="1"/>
          </p:cNvSpPr>
          <p:nvPr>
            <p:ph type="body" sz="quarter" idx="3"/>
          </p:nvPr>
        </p:nvSpPr>
        <p:spPr>
          <a:xfrm>
            <a:off x="946573" y="3638973"/>
            <a:ext cx="7572587" cy="3448852"/>
          </a:xfrm>
          <a:prstGeom prst="rect">
            <a:avLst/>
          </a:prstGeom>
        </p:spPr>
        <p:txBody>
          <a:bodyPr vert="horz" lIns="99048" tIns="49524" rIns="99048" bIns="49524" rtlCol="0"/>
          <a:lstStyle/>
          <a:p>
            <a:r>
              <a:rPr lang="en-US"/>
              <a:t>《</a:t>
            </a:r>
            <a:r>
              <a:rPr lang="en-US" err="1"/>
              <a:t>ナレーション</a:t>
            </a:r>
            <a:r>
              <a:rPr lang="en-US"/>
              <a:t>》</a:t>
            </a:r>
          </a:p>
          <a:p>
            <a:r>
              <a:rPr lang="en-US"/>
              <a:t>　僕は前から数えて6番目だよ。</a:t>
            </a:r>
          </a:p>
          <a:p>
            <a:r>
              <a:rPr lang="en-US"/>
              <a:t>　数え方を教えるよ。観ていてね。1.2.3.4.5.6！ </a:t>
            </a:r>
          </a:p>
          <a:p>
            <a:r>
              <a:rPr lang="en-US"/>
              <a:t>　</a:t>
            </a:r>
            <a:r>
              <a:rPr lang="en-US" err="1"/>
              <a:t>こうやって数えるよ</a:t>
            </a:r>
            <a:r>
              <a:rPr lang="en-US"/>
              <a:t>！</a:t>
            </a:r>
          </a:p>
          <a:p>
            <a:r>
              <a:rPr lang="ja-JP" altLang="en-US"/>
              <a:t>　僕は上の歯にもいるよ。</a:t>
            </a:r>
            <a:endParaRPr lang="en-US"/>
          </a:p>
          <a:p>
            <a:r>
              <a:rPr lang="en-US"/>
              <a:t>　</a:t>
            </a:r>
          </a:p>
          <a:p>
            <a:r>
              <a:rPr lang="en-US"/>
              <a:t>5</a:t>
            </a:r>
          </a:p>
        </p:txBody>
      </p:sp>
      <p:sp>
        <p:nvSpPr>
          <p:cNvPr id="6" name="Footer Placeholder 5"/>
          <p:cNvSpPr>
            <a:spLocks noGrp="1"/>
          </p:cNvSpPr>
          <p:nvPr>
            <p:ph type="ftr" sz="quarter" idx="4"/>
          </p:nvPr>
        </p:nvSpPr>
        <p:spPr>
          <a:xfrm>
            <a:off x="0" y="7277947"/>
            <a:ext cx="4101818" cy="382022"/>
          </a:xfrm>
          <a:prstGeom prst="rect">
            <a:avLst/>
          </a:prstGeom>
        </p:spPr>
        <p:txBody>
          <a:bodyPr vert="horz" lIns="99048" tIns="49524" rIns="99048" bIns="49524" rtlCol="0" anchor="b"/>
          <a:lstStyle>
            <a:lvl1pPr algn="l">
              <a:defRPr sz="1300"/>
            </a:lvl1pPr>
          </a:lstStyle>
          <a:p>
            <a:endParaRPr/>
          </a:p>
        </p:txBody>
      </p:sp>
      <p:sp>
        <p:nvSpPr>
          <p:cNvPr id="7" name="Slide Number Placeholder 6"/>
          <p:cNvSpPr>
            <a:spLocks noGrp="1"/>
          </p:cNvSpPr>
          <p:nvPr>
            <p:ph type="sldNum" sz="quarter" idx="5"/>
          </p:nvPr>
        </p:nvSpPr>
        <p:spPr>
          <a:xfrm>
            <a:off x="5362273" y="7277947"/>
            <a:ext cx="4101818" cy="382022"/>
          </a:xfrm>
          <a:prstGeom prst="rect">
            <a:avLst/>
          </a:prstGeom>
        </p:spPr>
        <p:txBody>
          <a:bodyPr vert="horz" lIns="99048" tIns="49524" rIns="99048" bIns="49524" rtlCol="0" anchor="b"/>
          <a:lstStyle>
            <a:lvl1pPr algn="r">
              <a:defRPr sz="13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01818" cy="383798"/>
          </a:xfrm>
          <a:prstGeom prst="rect">
            <a:avLst/>
          </a:prstGeom>
        </p:spPr>
        <p:txBody>
          <a:bodyPr vert="horz" lIns="99048" tIns="49524" rIns="99048" bIns="49524" rtlCol="0"/>
          <a:lstStyle>
            <a:lvl1pPr algn="l">
              <a:defRPr sz="1300"/>
            </a:lvl1pPr>
          </a:lstStyle>
          <a:p>
            <a:endParaRPr/>
          </a:p>
        </p:txBody>
      </p:sp>
      <p:sp>
        <p:nvSpPr>
          <p:cNvPr id="3" name="Date Placeholder 2"/>
          <p:cNvSpPr>
            <a:spLocks noGrp="1"/>
          </p:cNvSpPr>
          <p:nvPr>
            <p:ph type="dt" idx="1"/>
          </p:nvPr>
        </p:nvSpPr>
        <p:spPr>
          <a:xfrm>
            <a:off x="5362273" y="0"/>
            <a:ext cx="4101818" cy="383798"/>
          </a:xfrm>
          <a:prstGeom prst="rect">
            <a:avLst/>
          </a:prstGeom>
        </p:spPr>
        <p:txBody>
          <a:bodyPr vert="horz" lIns="99048" tIns="49524" rIns="99048" bIns="49524"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659063" y="574675"/>
            <a:ext cx="4146550" cy="2871788"/>
          </a:xfrm>
          <a:prstGeom prst="rect">
            <a:avLst/>
          </a:prstGeom>
          <a:noFill/>
          <a:ln w="12700">
            <a:solidFill>
              <a:prstClr val="black"/>
            </a:solidFill>
          </a:ln>
        </p:spPr>
        <p:txBody>
          <a:bodyPr vert="horz" lIns="99048" tIns="49524" rIns="99048" bIns="49524" rtlCol="0" anchor="ctr"/>
          <a:lstStyle/>
          <a:p>
            <a:endParaRPr/>
          </a:p>
        </p:txBody>
      </p:sp>
      <p:sp>
        <p:nvSpPr>
          <p:cNvPr id="5" name="Notes Placeholder 4"/>
          <p:cNvSpPr>
            <a:spLocks noGrp="1"/>
          </p:cNvSpPr>
          <p:nvPr>
            <p:ph type="body" sz="quarter" idx="3"/>
          </p:nvPr>
        </p:nvSpPr>
        <p:spPr>
          <a:xfrm>
            <a:off x="946573" y="3638973"/>
            <a:ext cx="7572587" cy="3448852"/>
          </a:xfrm>
          <a:prstGeom prst="rect">
            <a:avLst/>
          </a:prstGeom>
        </p:spPr>
        <p:txBody>
          <a:bodyPr vert="horz" lIns="99048" tIns="49524" rIns="99048" bIns="49524" rtlCol="0"/>
          <a:lstStyle/>
          <a:p>
            <a:r>
              <a:rPr lang="en-US"/>
              <a:t>《</a:t>
            </a:r>
            <a:r>
              <a:rPr lang="en-US" err="1"/>
              <a:t>ナレーション</a:t>
            </a:r>
            <a:r>
              <a:rPr lang="en-US"/>
              <a:t>》</a:t>
            </a:r>
          </a:p>
          <a:p>
            <a:r>
              <a:rPr lang="en-US"/>
              <a:t>　</a:t>
            </a:r>
            <a:r>
              <a:rPr lang="ja-JP" altLang="en-US">
                <a:latin typeface="+mn-lt"/>
              </a:rPr>
              <a:t>僕は、どんな形や色をしているかな？</a:t>
            </a:r>
            <a:endParaRPr lang="en-US" altLang="ja-JP">
              <a:latin typeface="+mn-lt"/>
            </a:endParaRPr>
          </a:p>
          <a:p>
            <a:r>
              <a:rPr lang="ja-JP" altLang="en-US">
                <a:latin typeface="+mn-lt"/>
              </a:rPr>
              <a:t>　しみたり、黒くなっていたり、</a:t>
            </a:r>
            <a:endParaRPr lang="en-US" altLang="ja-JP">
              <a:latin typeface="+mn-lt"/>
            </a:endParaRPr>
          </a:p>
          <a:p>
            <a:r>
              <a:rPr lang="ja-JP" altLang="en-US">
                <a:latin typeface="+mn-lt"/>
              </a:rPr>
              <a:t>　気になることがある時は、歯医者さんにみてもらおう！</a:t>
            </a:r>
            <a:endParaRPr lang="en-US">
              <a:latin typeface="+mn-lt"/>
            </a:endParaRPr>
          </a:p>
          <a:p>
            <a:endParaRPr lang="en-US"/>
          </a:p>
        </p:txBody>
      </p:sp>
      <p:sp>
        <p:nvSpPr>
          <p:cNvPr id="6" name="Footer Placeholder 5"/>
          <p:cNvSpPr>
            <a:spLocks noGrp="1"/>
          </p:cNvSpPr>
          <p:nvPr>
            <p:ph type="ftr" sz="quarter" idx="4"/>
          </p:nvPr>
        </p:nvSpPr>
        <p:spPr>
          <a:xfrm>
            <a:off x="0" y="7277947"/>
            <a:ext cx="4101818" cy="382022"/>
          </a:xfrm>
          <a:prstGeom prst="rect">
            <a:avLst/>
          </a:prstGeom>
        </p:spPr>
        <p:txBody>
          <a:bodyPr vert="horz" lIns="99048" tIns="49524" rIns="99048" bIns="49524" rtlCol="0" anchor="b"/>
          <a:lstStyle>
            <a:lvl1pPr algn="l">
              <a:defRPr sz="1300"/>
            </a:lvl1pPr>
          </a:lstStyle>
          <a:p>
            <a:endParaRPr/>
          </a:p>
        </p:txBody>
      </p:sp>
      <p:sp>
        <p:nvSpPr>
          <p:cNvPr id="7" name="Slide Number Placeholder 6"/>
          <p:cNvSpPr>
            <a:spLocks noGrp="1"/>
          </p:cNvSpPr>
          <p:nvPr>
            <p:ph type="sldNum" sz="quarter" idx="5"/>
          </p:nvPr>
        </p:nvSpPr>
        <p:spPr>
          <a:xfrm>
            <a:off x="5362273" y="7277947"/>
            <a:ext cx="4101818" cy="382022"/>
          </a:xfrm>
          <a:prstGeom prst="rect">
            <a:avLst/>
          </a:prstGeom>
        </p:spPr>
        <p:txBody>
          <a:bodyPr vert="horz" lIns="99048" tIns="49524" rIns="99048" bIns="49524" rtlCol="0" anchor="b"/>
          <a:lstStyle>
            <a:lvl1pPr algn="r">
              <a:defRPr sz="13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01818" cy="383798"/>
          </a:xfrm>
          <a:prstGeom prst="rect">
            <a:avLst/>
          </a:prstGeom>
        </p:spPr>
        <p:txBody>
          <a:bodyPr vert="horz" lIns="99048" tIns="49524" rIns="99048" bIns="49524" rtlCol="0"/>
          <a:lstStyle>
            <a:lvl1pPr algn="l">
              <a:defRPr sz="1300"/>
            </a:lvl1pPr>
          </a:lstStyle>
          <a:p>
            <a:endParaRPr/>
          </a:p>
        </p:txBody>
      </p:sp>
      <p:sp>
        <p:nvSpPr>
          <p:cNvPr id="3" name="Date Placeholder 2"/>
          <p:cNvSpPr>
            <a:spLocks noGrp="1"/>
          </p:cNvSpPr>
          <p:nvPr>
            <p:ph type="dt" idx="1"/>
          </p:nvPr>
        </p:nvSpPr>
        <p:spPr>
          <a:xfrm>
            <a:off x="5362273" y="0"/>
            <a:ext cx="4101818" cy="383798"/>
          </a:xfrm>
          <a:prstGeom prst="rect">
            <a:avLst/>
          </a:prstGeom>
        </p:spPr>
        <p:txBody>
          <a:bodyPr vert="horz" lIns="99048" tIns="49524" rIns="99048" bIns="49524"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659063" y="574675"/>
            <a:ext cx="4146550" cy="2871788"/>
          </a:xfrm>
          <a:prstGeom prst="rect">
            <a:avLst/>
          </a:prstGeom>
          <a:noFill/>
          <a:ln w="12700">
            <a:solidFill>
              <a:prstClr val="black"/>
            </a:solidFill>
          </a:ln>
        </p:spPr>
        <p:txBody>
          <a:bodyPr vert="horz" lIns="99048" tIns="49524" rIns="99048" bIns="49524" rtlCol="0" anchor="ctr"/>
          <a:lstStyle/>
          <a:p>
            <a:endParaRPr/>
          </a:p>
        </p:txBody>
      </p:sp>
      <p:sp>
        <p:nvSpPr>
          <p:cNvPr id="5" name="Notes Placeholder 4"/>
          <p:cNvSpPr>
            <a:spLocks noGrp="1"/>
          </p:cNvSpPr>
          <p:nvPr>
            <p:ph type="body" sz="quarter" idx="3"/>
          </p:nvPr>
        </p:nvSpPr>
        <p:spPr>
          <a:xfrm>
            <a:off x="946573" y="3638973"/>
            <a:ext cx="7572587" cy="3448852"/>
          </a:xfrm>
          <a:prstGeom prst="rect">
            <a:avLst/>
          </a:prstGeom>
        </p:spPr>
        <p:txBody>
          <a:bodyPr vert="horz" lIns="99048" tIns="49524" rIns="99048" bIns="49524" rtlCol="0"/>
          <a:lstStyle/>
          <a:p>
            <a:r>
              <a:rPr lang="en-US"/>
              <a:t>《</a:t>
            </a:r>
            <a:r>
              <a:rPr lang="en-US" err="1"/>
              <a:t>ナレーション</a:t>
            </a:r>
            <a:r>
              <a:rPr lang="en-US"/>
              <a:t>》</a:t>
            </a:r>
          </a:p>
          <a:p>
            <a:r>
              <a:rPr lang="en-US"/>
              <a:t>　</a:t>
            </a:r>
            <a:r>
              <a:rPr lang="ja-JP" altLang="en-US">
                <a:latin typeface="+mn-lt"/>
              </a:rPr>
              <a:t>また、僕はでこぼこしているため、汚れが残りやすいよ！</a:t>
            </a:r>
            <a:endParaRPr lang="en-US" altLang="ja-JP">
              <a:latin typeface="+mn-lt"/>
            </a:endParaRPr>
          </a:p>
          <a:p>
            <a:r>
              <a:rPr lang="ja-JP" altLang="en-US">
                <a:latin typeface="+mn-lt"/>
              </a:rPr>
              <a:t>　生え変わることなく、ずっと使っていく歯だから、</a:t>
            </a:r>
            <a:endParaRPr lang="en-US" altLang="ja-JP">
              <a:latin typeface="+mn-lt"/>
            </a:endParaRPr>
          </a:p>
          <a:p>
            <a:r>
              <a:rPr lang="ja-JP" altLang="en-US">
                <a:latin typeface="+mn-lt"/>
              </a:rPr>
              <a:t>　</a:t>
            </a:r>
            <a:r>
              <a:rPr lang="en-US" altLang="ja-JP">
                <a:latin typeface="+mn-lt"/>
              </a:rPr>
              <a:t>1</a:t>
            </a:r>
            <a:r>
              <a:rPr lang="ja-JP" altLang="en-US">
                <a:latin typeface="+mn-lt"/>
              </a:rPr>
              <a:t>本ずつきれいにみがいてね。</a:t>
            </a:r>
            <a:endParaRPr lang="en-US">
              <a:latin typeface="+mn-lt"/>
            </a:endParaRPr>
          </a:p>
          <a:p>
            <a:endParaRPr lang="en-US"/>
          </a:p>
        </p:txBody>
      </p:sp>
      <p:sp>
        <p:nvSpPr>
          <p:cNvPr id="6" name="Footer Placeholder 5"/>
          <p:cNvSpPr>
            <a:spLocks noGrp="1"/>
          </p:cNvSpPr>
          <p:nvPr>
            <p:ph type="ftr" sz="quarter" idx="4"/>
          </p:nvPr>
        </p:nvSpPr>
        <p:spPr>
          <a:xfrm>
            <a:off x="0" y="7277947"/>
            <a:ext cx="4101818" cy="382022"/>
          </a:xfrm>
          <a:prstGeom prst="rect">
            <a:avLst/>
          </a:prstGeom>
        </p:spPr>
        <p:txBody>
          <a:bodyPr vert="horz" lIns="99048" tIns="49524" rIns="99048" bIns="49524" rtlCol="0" anchor="b"/>
          <a:lstStyle>
            <a:lvl1pPr algn="l">
              <a:defRPr sz="1300"/>
            </a:lvl1pPr>
          </a:lstStyle>
          <a:p>
            <a:endParaRPr/>
          </a:p>
        </p:txBody>
      </p:sp>
      <p:sp>
        <p:nvSpPr>
          <p:cNvPr id="7" name="Slide Number Placeholder 6"/>
          <p:cNvSpPr>
            <a:spLocks noGrp="1"/>
          </p:cNvSpPr>
          <p:nvPr>
            <p:ph type="sldNum" sz="quarter" idx="5"/>
          </p:nvPr>
        </p:nvSpPr>
        <p:spPr>
          <a:xfrm>
            <a:off x="5362273" y="7277947"/>
            <a:ext cx="4101818" cy="382022"/>
          </a:xfrm>
          <a:prstGeom prst="rect">
            <a:avLst/>
          </a:prstGeom>
        </p:spPr>
        <p:txBody>
          <a:bodyPr vert="horz" lIns="99048" tIns="49524" rIns="99048" bIns="49524" rtlCol="0" anchor="b"/>
          <a:lstStyle>
            <a:lvl1pPr algn="r">
              <a:defRPr sz="1300"/>
            </a:lvl1pPr>
          </a:lstStyle>
          <a:p>
            <a:r>
              <a:rPr lang="cs-CZ"/>
              <a:t>‹#›</a:t>
            </a:r>
          </a:p>
        </p:txBody>
      </p:sp>
    </p:spTree>
    <p:extLst>
      <p:ext uri="{BB962C8B-B14F-4D97-AF65-F5344CB8AC3E}">
        <p14:creationId xmlns:p14="http://schemas.microsoft.com/office/powerpoint/2010/main" val="9838298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659063" y="574675"/>
            <a:ext cx="4146550" cy="2871788"/>
          </a:xfrm>
        </p:spPr>
      </p:sp>
      <p:sp>
        <p:nvSpPr>
          <p:cNvPr id="3" name="ノート プレースホルダー 2"/>
          <p:cNvSpPr>
            <a:spLocks noGrp="1"/>
          </p:cNvSpPr>
          <p:nvPr>
            <p:ph type="body" idx="1"/>
          </p:nvPr>
        </p:nvSpPr>
        <p:spPr/>
        <p:txBody>
          <a:bodyPr/>
          <a:lstStyle/>
          <a:p>
            <a:r>
              <a:rPr kumimoji="1" lang="en-US" altLang="ja-JP"/>
              <a:t>《</a:t>
            </a:r>
            <a:r>
              <a:rPr kumimoji="1" lang="ja-JP" altLang="en-US"/>
              <a:t>ナレーション</a:t>
            </a:r>
            <a:r>
              <a:rPr kumimoji="1" lang="en-US" altLang="ja-JP"/>
              <a:t>》</a:t>
            </a:r>
          </a:p>
          <a:p>
            <a:r>
              <a:rPr kumimoji="1" lang="ja-JP" altLang="en-US"/>
              <a:t>　</a:t>
            </a:r>
            <a:r>
              <a:rPr kumimoji="1" lang="ja-JP" altLang="en-US">
                <a:latin typeface="+mn-lt"/>
              </a:rPr>
              <a:t>さて、みんなは歯</a:t>
            </a:r>
            <a:r>
              <a:rPr kumimoji="1" lang="ja-JP" altLang="en-US" err="1">
                <a:latin typeface="+mn-lt"/>
              </a:rPr>
              <a:t>ぐ</a:t>
            </a:r>
            <a:r>
              <a:rPr kumimoji="1" lang="ja-JP" altLang="en-US">
                <a:latin typeface="+mn-lt"/>
              </a:rPr>
              <a:t>きにも病気があるって知ってたかな？</a:t>
            </a:r>
            <a:endParaRPr kumimoji="1" lang="en-US" altLang="ja-JP">
              <a:latin typeface="+mn-lt"/>
            </a:endParaRPr>
          </a:p>
          <a:p>
            <a:r>
              <a:rPr kumimoji="1" lang="ja-JP" altLang="en-US">
                <a:latin typeface="+mn-lt"/>
              </a:rPr>
              <a:t>　歯</a:t>
            </a:r>
            <a:r>
              <a:rPr kumimoji="1" lang="ja-JP" altLang="en-US" err="1">
                <a:latin typeface="+mn-lt"/>
              </a:rPr>
              <a:t>ぐきが</a:t>
            </a:r>
            <a:r>
              <a:rPr kumimoji="1" lang="ja-JP" altLang="en-US">
                <a:latin typeface="+mn-lt"/>
              </a:rPr>
              <a:t>赤くなったり、腫れたりする歯肉炎という病気だよ。</a:t>
            </a:r>
            <a:endParaRPr kumimoji="1" lang="en-US" altLang="ja-JP">
              <a:latin typeface="+mn-lt"/>
            </a:endParaRPr>
          </a:p>
          <a:p>
            <a:r>
              <a:rPr kumimoji="1" lang="ja-JP" altLang="en-US">
                <a:latin typeface="+mn-lt"/>
              </a:rPr>
              <a:t>　みんなには、歯</a:t>
            </a:r>
            <a:r>
              <a:rPr kumimoji="1" lang="ja-JP" altLang="en-US" err="1">
                <a:latin typeface="+mn-lt"/>
              </a:rPr>
              <a:t>ぐきの</a:t>
            </a:r>
            <a:r>
              <a:rPr kumimoji="1" lang="ja-JP" altLang="en-US">
                <a:latin typeface="+mn-lt"/>
              </a:rPr>
              <a:t>健康も守って欲しいんだ。</a:t>
            </a:r>
            <a:endParaRPr kumimoji="1" lang="en-US" altLang="ja-JP">
              <a:latin typeface="+mn-lt"/>
            </a:endParaRPr>
          </a:p>
          <a:p>
            <a:r>
              <a:rPr kumimoji="1" lang="ja-JP" altLang="en-US">
                <a:latin typeface="+mn-lt"/>
              </a:rPr>
              <a:t>　次は、歯</a:t>
            </a:r>
            <a:r>
              <a:rPr kumimoji="1" lang="ja-JP" altLang="en-US" err="1">
                <a:latin typeface="+mn-lt"/>
              </a:rPr>
              <a:t>ぐ</a:t>
            </a:r>
            <a:r>
              <a:rPr kumimoji="1" lang="ja-JP" altLang="en-US">
                <a:latin typeface="+mn-lt"/>
              </a:rPr>
              <a:t>きもみてみよう！</a:t>
            </a:r>
          </a:p>
        </p:txBody>
      </p:sp>
      <p:sp>
        <p:nvSpPr>
          <p:cNvPr id="4" name="スライド番号プレースホルダー 3"/>
          <p:cNvSpPr>
            <a:spLocks noGrp="1"/>
          </p:cNvSpPr>
          <p:nvPr>
            <p:ph type="sldNum" sz="quarter" idx="5"/>
          </p:nvPr>
        </p:nvSpPr>
        <p:spPr/>
        <p:txBody>
          <a:bodyPr/>
          <a:lstStyle/>
          <a:p>
            <a:fld id="{871B2431-D351-4C6E-A3CF-9DFAC0E3E050}" type="slidenum">
              <a:rPr lang="cs-CZ" smtClean="0"/>
              <a:t>8</a:t>
            </a:fld>
            <a:endParaRPr lang="cs-CZ"/>
          </a:p>
        </p:txBody>
      </p:sp>
    </p:spTree>
    <p:extLst>
      <p:ext uri="{BB962C8B-B14F-4D97-AF65-F5344CB8AC3E}">
        <p14:creationId xmlns:p14="http://schemas.microsoft.com/office/powerpoint/2010/main" val="24979305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01818" cy="383798"/>
          </a:xfrm>
          <a:prstGeom prst="rect">
            <a:avLst/>
          </a:prstGeom>
        </p:spPr>
        <p:txBody>
          <a:bodyPr vert="horz" lIns="99048" tIns="49524" rIns="99048" bIns="49524" rtlCol="0"/>
          <a:lstStyle>
            <a:lvl1pPr algn="l">
              <a:defRPr sz="1300"/>
            </a:lvl1pPr>
          </a:lstStyle>
          <a:p>
            <a:endParaRPr/>
          </a:p>
        </p:txBody>
      </p:sp>
      <p:sp>
        <p:nvSpPr>
          <p:cNvPr id="3" name="Date Placeholder 2"/>
          <p:cNvSpPr>
            <a:spLocks noGrp="1"/>
          </p:cNvSpPr>
          <p:nvPr>
            <p:ph type="dt" idx="1"/>
          </p:nvPr>
        </p:nvSpPr>
        <p:spPr>
          <a:xfrm>
            <a:off x="5362273" y="0"/>
            <a:ext cx="4101818" cy="383798"/>
          </a:xfrm>
          <a:prstGeom prst="rect">
            <a:avLst/>
          </a:prstGeom>
        </p:spPr>
        <p:txBody>
          <a:bodyPr vert="horz" lIns="99048" tIns="49524" rIns="99048" bIns="49524"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659063" y="574675"/>
            <a:ext cx="4146550" cy="2871788"/>
          </a:xfrm>
          <a:prstGeom prst="rect">
            <a:avLst/>
          </a:prstGeom>
          <a:noFill/>
          <a:ln w="12700">
            <a:solidFill>
              <a:prstClr val="black"/>
            </a:solidFill>
          </a:ln>
        </p:spPr>
        <p:txBody>
          <a:bodyPr vert="horz" lIns="99048" tIns="49524" rIns="99048" bIns="49524" rtlCol="0" anchor="ctr"/>
          <a:lstStyle/>
          <a:p>
            <a:endParaRPr/>
          </a:p>
        </p:txBody>
      </p:sp>
      <p:sp>
        <p:nvSpPr>
          <p:cNvPr id="5" name="Notes Placeholder 4"/>
          <p:cNvSpPr>
            <a:spLocks noGrp="1"/>
          </p:cNvSpPr>
          <p:nvPr>
            <p:ph type="body" sz="quarter" idx="3"/>
          </p:nvPr>
        </p:nvSpPr>
        <p:spPr>
          <a:xfrm>
            <a:off x="946573" y="3638973"/>
            <a:ext cx="7572587" cy="3448852"/>
          </a:xfrm>
          <a:prstGeom prst="rect">
            <a:avLst/>
          </a:prstGeom>
        </p:spPr>
        <p:txBody>
          <a:bodyPr vert="horz" lIns="99048" tIns="49524" rIns="99048" bIns="49524" rtlCol="0"/>
          <a:lstStyle/>
          <a:p>
            <a:r>
              <a:rPr lang="en-US"/>
              <a:t>《</a:t>
            </a:r>
            <a:r>
              <a:rPr lang="en-US" err="1"/>
              <a:t>ナレーション</a:t>
            </a:r>
            <a:r>
              <a:rPr lang="en-US"/>
              <a:t>》</a:t>
            </a:r>
          </a:p>
          <a:p>
            <a:r>
              <a:rPr lang="en-US"/>
              <a:t>　</a:t>
            </a:r>
            <a:r>
              <a:rPr lang="ja-JP" altLang="en-US">
                <a:latin typeface="+mn-lt"/>
              </a:rPr>
              <a:t>健康な歯</a:t>
            </a:r>
            <a:r>
              <a:rPr lang="ja-JP" altLang="en-US" err="1">
                <a:latin typeface="+mn-lt"/>
              </a:rPr>
              <a:t>ぐきの</a:t>
            </a:r>
            <a:r>
              <a:rPr lang="ja-JP" altLang="en-US">
                <a:latin typeface="+mn-lt"/>
              </a:rPr>
              <a:t>色はピンク色だよ。</a:t>
            </a:r>
            <a:endParaRPr lang="en-US" altLang="ja-JP">
              <a:latin typeface="+mn-lt"/>
            </a:endParaRPr>
          </a:p>
          <a:p>
            <a:r>
              <a:rPr lang="ja-JP" altLang="en-US">
                <a:latin typeface="+mn-lt"/>
              </a:rPr>
              <a:t>　歯肉炎の歯</a:t>
            </a:r>
            <a:r>
              <a:rPr lang="ja-JP" altLang="en-US" err="1">
                <a:latin typeface="+mn-lt"/>
              </a:rPr>
              <a:t>ぐ</a:t>
            </a:r>
            <a:r>
              <a:rPr lang="ja-JP" altLang="en-US">
                <a:latin typeface="+mn-lt"/>
              </a:rPr>
              <a:t>きは、赤みがあるんだ。</a:t>
            </a:r>
            <a:endParaRPr lang="en-US" altLang="ja-JP">
              <a:latin typeface="+mn-lt"/>
            </a:endParaRPr>
          </a:p>
          <a:p>
            <a:r>
              <a:rPr lang="ja-JP" altLang="en-US">
                <a:latin typeface="+mn-lt"/>
              </a:rPr>
              <a:t>　みんなの歯</a:t>
            </a:r>
            <a:r>
              <a:rPr lang="ja-JP" altLang="en-US" err="1">
                <a:latin typeface="+mn-lt"/>
              </a:rPr>
              <a:t>ぐ</a:t>
            </a:r>
            <a:r>
              <a:rPr lang="ja-JP" altLang="en-US">
                <a:latin typeface="+mn-lt"/>
              </a:rPr>
              <a:t>きは、どんな色かな？</a:t>
            </a:r>
            <a:endParaRPr lang="en-US" altLang="ja-JP">
              <a:latin typeface="+mn-lt"/>
            </a:endParaRPr>
          </a:p>
          <a:p>
            <a:r>
              <a:rPr lang="ja-JP" altLang="en-US">
                <a:latin typeface="+mn-lt"/>
              </a:rPr>
              <a:t>　大人の人と一緒に見てみよう！</a:t>
            </a:r>
            <a:endParaRPr lang="en-US" altLang="ja-JP">
              <a:latin typeface="+mn-lt"/>
            </a:endParaRPr>
          </a:p>
          <a:p>
            <a:r>
              <a:rPr lang="ja-JP" altLang="en-US">
                <a:latin typeface="+mn-lt"/>
              </a:rPr>
              <a:t>　観察が終わったら、近いほうの色にマルをつけてみよう。</a:t>
            </a:r>
            <a:endParaRPr lang="en-US">
              <a:latin typeface="+mn-lt"/>
            </a:endParaRPr>
          </a:p>
          <a:p>
            <a:endParaRPr lang="en-US"/>
          </a:p>
        </p:txBody>
      </p:sp>
      <p:sp>
        <p:nvSpPr>
          <p:cNvPr id="6" name="Footer Placeholder 5"/>
          <p:cNvSpPr>
            <a:spLocks noGrp="1"/>
          </p:cNvSpPr>
          <p:nvPr>
            <p:ph type="ftr" sz="quarter" idx="4"/>
          </p:nvPr>
        </p:nvSpPr>
        <p:spPr>
          <a:xfrm>
            <a:off x="0" y="7277947"/>
            <a:ext cx="4101818" cy="382022"/>
          </a:xfrm>
          <a:prstGeom prst="rect">
            <a:avLst/>
          </a:prstGeom>
        </p:spPr>
        <p:txBody>
          <a:bodyPr vert="horz" lIns="99048" tIns="49524" rIns="99048" bIns="49524" rtlCol="0" anchor="b"/>
          <a:lstStyle>
            <a:lvl1pPr algn="l">
              <a:defRPr sz="1300"/>
            </a:lvl1pPr>
          </a:lstStyle>
          <a:p>
            <a:endParaRPr/>
          </a:p>
        </p:txBody>
      </p:sp>
      <p:sp>
        <p:nvSpPr>
          <p:cNvPr id="7" name="Slide Number Placeholder 6"/>
          <p:cNvSpPr>
            <a:spLocks noGrp="1"/>
          </p:cNvSpPr>
          <p:nvPr>
            <p:ph type="sldNum" sz="quarter" idx="5"/>
          </p:nvPr>
        </p:nvSpPr>
        <p:spPr>
          <a:xfrm>
            <a:off x="5362273" y="7277947"/>
            <a:ext cx="4101818" cy="382022"/>
          </a:xfrm>
          <a:prstGeom prst="rect">
            <a:avLst/>
          </a:prstGeom>
        </p:spPr>
        <p:txBody>
          <a:bodyPr vert="horz" lIns="99048" tIns="49524" rIns="99048" bIns="49524" rtlCol="0" anchor="b"/>
          <a:lstStyle>
            <a:lvl1pPr algn="r">
              <a:defRPr sz="13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9.sv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svg"/><Relationship Id="rId9" Type="http://schemas.openxmlformats.org/officeDocument/2006/relationships/image" Target="../media/image7.svg"/></Relationships>
</file>

<file path=ppt/slides/_rels/slide10.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85.sv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11.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6.png"/><Relationship Id="rId7" Type="http://schemas.openxmlformats.org/officeDocument/2006/relationships/image" Target="../media/image90.sv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 Id="rId9" Type="http://schemas.openxmlformats.org/officeDocument/2006/relationships/image" Target="../media/image92.svg"/></Relationships>
</file>

<file path=ppt/slides/_rels/slide12.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3.png"/><Relationship Id="rId7" Type="http://schemas.openxmlformats.org/officeDocument/2006/relationships/image" Target="../media/image97.svg"/><Relationship Id="rId12" Type="http://schemas.openxmlformats.org/officeDocument/2006/relationships/image" Target="../media/image92.sv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96.png"/><Relationship Id="rId11" Type="http://schemas.openxmlformats.org/officeDocument/2006/relationships/image" Target="../media/image91.png"/><Relationship Id="rId5" Type="http://schemas.openxmlformats.org/officeDocument/2006/relationships/image" Target="../media/image95.png"/><Relationship Id="rId10" Type="http://schemas.openxmlformats.org/officeDocument/2006/relationships/image" Target="../media/image90.svg"/><Relationship Id="rId4" Type="http://schemas.openxmlformats.org/officeDocument/2006/relationships/image" Target="../media/image94.svg"/><Relationship Id="rId9" Type="http://schemas.openxmlformats.org/officeDocument/2006/relationships/image" Target="../media/image89.png"/></Relationships>
</file>

<file path=ppt/slides/_rels/slide13.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85.svg"/><Relationship Id="rId4" Type="http://schemas.openxmlformats.org/officeDocument/2006/relationships/image" Target="../media/image84.png"/></Relationships>
</file>

<file path=ppt/slides/_rels/slide14.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0.jpeg"/><Relationship Id="rId7" Type="http://schemas.openxmlformats.org/officeDocument/2006/relationships/image" Target="../media/image104.jpg"/><Relationship Id="rId12" Type="http://schemas.openxmlformats.org/officeDocument/2006/relationships/image" Target="../media/image109.sv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03.jpeg"/><Relationship Id="rId11" Type="http://schemas.openxmlformats.org/officeDocument/2006/relationships/image" Target="../media/image108.png"/><Relationship Id="rId5" Type="http://schemas.openxmlformats.org/officeDocument/2006/relationships/image" Target="../media/image102.png"/><Relationship Id="rId10" Type="http://schemas.openxmlformats.org/officeDocument/2006/relationships/image" Target="../media/image107.png"/><Relationship Id="rId4" Type="http://schemas.openxmlformats.org/officeDocument/2006/relationships/image" Target="../media/image101.png"/><Relationship Id="rId9" Type="http://schemas.openxmlformats.org/officeDocument/2006/relationships/image" Target="../media/image106.png"/></Relationships>
</file>

<file path=ppt/slides/_rels/slide1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10.jpeg"/><Relationship Id="rId7" Type="http://schemas.openxmlformats.org/officeDocument/2006/relationships/image" Target="../media/image114.sv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13.png"/><Relationship Id="rId5" Type="http://schemas.openxmlformats.org/officeDocument/2006/relationships/image" Target="../media/image112.svg"/><Relationship Id="rId4" Type="http://schemas.openxmlformats.org/officeDocument/2006/relationships/image" Target="../media/image111.png"/><Relationship Id="rId9" Type="http://schemas.openxmlformats.org/officeDocument/2006/relationships/image" Target="../media/image115.png"/></Relationships>
</file>

<file path=ppt/slides/_rels/slide16.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122.svg"/><Relationship Id="rId3" Type="http://schemas.openxmlformats.org/officeDocument/2006/relationships/image" Target="../media/image116.png"/><Relationship Id="rId7" Type="http://schemas.openxmlformats.org/officeDocument/2006/relationships/image" Target="../media/image5.png"/><Relationship Id="rId12" Type="http://schemas.openxmlformats.org/officeDocument/2006/relationships/image" Target="../media/image121.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19.svg"/><Relationship Id="rId11" Type="http://schemas.openxmlformats.org/officeDocument/2006/relationships/image" Target="../media/image120.png"/><Relationship Id="rId5" Type="http://schemas.openxmlformats.org/officeDocument/2006/relationships/image" Target="../media/image118.png"/><Relationship Id="rId10" Type="http://schemas.openxmlformats.org/officeDocument/2006/relationships/image" Target="../media/image7.svg"/><Relationship Id="rId4" Type="http://schemas.openxmlformats.org/officeDocument/2006/relationships/image" Target="../media/image117.svg"/><Relationship Id="rId9"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svg"/><Relationship Id="rId3" Type="http://schemas.openxmlformats.org/officeDocument/2006/relationships/image" Target="../media/image10.png"/><Relationship Id="rId7" Type="http://schemas.openxmlformats.org/officeDocument/2006/relationships/image" Target="../media/image5.png"/><Relationship Id="rId12" Type="http://schemas.openxmlformats.org/officeDocument/2006/relationships/image" Target="../media/image18.png"/><Relationship Id="rId2" Type="http://schemas.openxmlformats.org/officeDocument/2006/relationships/notesSlide" Target="../notesSlides/notesSlide2.xml"/><Relationship Id="rId16"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17.png"/><Relationship Id="rId5" Type="http://schemas.openxmlformats.org/officeDocument/2006/relationships/image" Target="../media/image12.png"/><Relationship Id="rId15" Type="http://schemas.openxmlformats.org/officeDocument/2006/relationships/image" Target="../media/image21.svg"/><Relationship Id="rId10" Type="http://schemas.openxmlformats.org/officeDocument/2006/relationships/image" Target="../media/image16.svg"/><Relationship Id="rId4" Type="http://schemas.openxmlformats.org/officeDocument/2006/relationships/image" Target="../media/image11.svg"/><Relationship Id="rId9" Type="http://schemas.openxmlformats.org/officeDocument/2006/relationships/image" Target="../media/image15.png"/><Relationship Id="rId14" Type="http://schemas.openxmlformats.org/officeDocument/2006/relationships/image" Target="../media/image20.png"/></Relationships>
</file>

<file path=ppt/slides/_rels/slide3.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6.svg"/><Relationship Id="rId11" Type="http://schemas.openxmlformats.org/officeDocument/2006/relationships/image" Target="../media/image31.jpeg"/><Relationship Id="rId5" Type="http://schemas.openxmlformats.org/officeDocument/2006/relationships/image" Target="../media/image25.png"/><Relationship Id="rId10" Type="http://schemas.openxmlformats.org/officeDocument/2006/relationships/image" Target="../media/image30.jpeg"/><Relationship Id="rId4" Type="http://schemas.openxmlformats.org/officeDocument/2006/relationships/image" Target="../media/image24.svg"/><Relationship Id="rId9" Type="http://schemas.openxmlformats.org/officeDocument/2006/relationships/image" Target="../media/image29.png"/></Relationships>
</file>

<file path=ppt/slides/_rels/slide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34.svg"/><Relationship Id="rId4" Type="http://schemas.openxmlformats.org/officeDocument/2006/relationships/image" Target="../media/image33.png"/></Relationships>
</file>

<file path=ppt/slides/_rels/slide5.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svg"/><Relationship Id="rId18" Type="http://schemas.openxmlformats.org/officeDocument/2006/relationships/image" Target="../media/image50.png"/><Relationship Id="rId3" Type="http://schemas.openxmlformats.org/officeDocument/2006/relationships/image" Target="../media/image35.jpeg"/><Relationship Id="rId21" Type="http://schemas.openxmlformats.org/officeDocument/2006/relationships/image" Target="../media/image53.svg"/><Relationship Id="rId7" Type="http://schemas.openxmlformats.org/officeDocument/2006/relationships/image" Target="../media/image39.svg"/><Relationship Id="rId12" Type="http://schemas.openxmlformats.org/officeDocument/2006/relationships/image" Target="../media/image44.png"/><Relationship Id="rId17" Type="http://schemas.openxmlformats.org/officeDocument/2006/relationships/image" Target="../media/image49.png"/><Relationship Id="rId2" Type="http://schemas.openxmlformats.org/officeDocument/2006/relationships/notesSlide" Target="../notesSlides/notesSlide5.xml"/><Relationship Id="rId16" Type="http://schemas.openxmlformats.org/officeDocument/2006/relationships/image" Target="../media/image48.png"/><Relationship Id="rId20"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43.svg"/><Relationship Id="rId5" Type="http://schemas.openxmlformats.org/officeDocument/2006/relationships/image" Target="../media/image37.svg"/><Relationship Id="rId15" Type="http://schemas.openxmlformats.org/officeDocument/2006/relationships/image" Target="../media/image47.svg"/><Relationship Id="rId10" Type="http://schemas.openxmlformats.org/officeDocument/2006/relationships/image" Target="../media/image42.png"/><Relationship Id="rId19" Type="http://schemas.openxmlformats.org/officeDocument/2006/relationships/image" Target="../media/image51.svg"/><Relationship Id="rId4" Type="http://schemas.openxmlformats.org/officeDocument/2006/relationships/image" Target="../media/image36.png"/><Relationship Id="rId9" Type="http://schemas.openxmlformats.org/officeDocument/2006/relationships/image" Target="../media/image41.svg"/><Relationship Id="rId14" Type="http://schemas.openxmlformats.org/officeDocument/2006/relationships/image" Target="../media/image46.png"/></Relationships>
</file>

<file path=ppt/slides/_rels/slide6.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7.sv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8" Type="http://schemas.openxmlformats.org/officeDocument/2006/relationships/image" Target="../media/image65.svg"/><Relationship Id="rId13" Type="http://schemas.openxmlformats.org/officeDocument/2006/relationships/image" Target="../media/image70.png"/><Relationship Id="rId18" Type="http://schemas.openxmlformats.org/officeDocument/2006/relationships/image" Target="../media/image75.png"/><Relationship Id="rId3" Type="http://schemas.openxmlformats.org/officeDocument/2006/relationships/image" Target="../media/image50.png"/><Relationship Id="rId21" Type="http://schemas.openxmlformats.org/officeDocument/2006/relationships/image" Target="../media/image78.png"/><Relationship Id="rId7" Type="http://schemas.openxmlformats.org/officeDocument/2006/relationships/image" Target="../media/image64.png"/><Relationship Id="rId12" Type="http://schemas.openxmlformats.org/officeDocument/2006/relationships/image" Target="../media/image69.svg"/><Relationship Id="rId17" Type="http://schemas.openxmlformats.org/officeDocument/2006/relationships/image" Target="../media/image74.svg"/><Relationship Id="rId2" Type="http://schemas.openxmlformats.org/officeDocument/2006/relationships/notesSlide" Target="../notesSlides/notesSlide9.xml"/><Relationship Id="rId16" Type="http://schemas.openxmlformats.org/officeDocument/2006/relationships/image" Target="../media/image73.png"/><Relationship Id="rId20"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63.svg"/><Relationship Id="rId11" Type="http://schemas.openxmlformats.org/officeDocument/2006/relationships/image" Target="../media/image68.png"/><Relationship Id="rId5" Type="http://schemas.openxmlformats.org/officeDocument/2006/relationships/image" Target="../media/image62.png"/><Relationship Id="rId15" Type="http://schemas.openxmlformats.org/officeDocument/2006/relationships/image" Target="../media/image72.png"/><Relationship Id="rId23" Type="http://schemas.openxmlformats.org/officeDocument/2006/relationships/image" Target="../media/image80.png"/><Relationship Id="rId10" Type="http://schemas.openxmlformats.org/officeDocument/2006/relationships/image" Target="../media/image67.svg"/><Relationship Id="rId19" Type="http://schemas.openxmlformats.org/officeDocument/2006/relationships/image" Target="../media/image76.svg"/><Relationship Id="rId4" Type="http://schemas.openxmlformats.org/officeDocument/2006/relationships/image" Target="../media/image51.svg"/><Relationship Id="rId9" Type="http://schemas.openxmlformats.org/officeDocument/2006/relationships/image" Target="../media/image66.png"/><Relationship Id="rId14" Type="http://schemas.openxmlformats.org/officeDocument/2006/relationships/image" Target="../media/image71.svg"/><Relationship Id="rId22" Type="http://schemas.openxmlformats.org/officeDocument/2006/relationships/image" Target="../media/image7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96441"/>
            <a:ext cx="9906003" cy="6954441"/>
          </a:xfrm>
          <a:custGeom>
            <a:avLst/>
            <a:gdLst/>
            <a:ahLst/>
            <a:cxnLst/>
            <a:rect l="l" t="t" r="r" b="b"/>
            <a:pathLst>
              <a:path w="9906003" h="6954441">
                <a:moveTo>
                  <a:pt x="0" y="0"/>
                </a:moveTo>
                <a:lnTo>
                  <a:pt x="9906003" y="0"/>
                </a:lnTo>
                <a:lnTo>
                  <a:pt x="9906003" y="6954441"/>
                </a:lnTo>
                <a:lnTo>
                  <a:pt x="0" y="69544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336458" y="229872"/>
            <a:ext cx="9196448" cy="6380533"/>
          </a:xfrm>
          <a:custGeom>
            <a:avLst/>
            <a:gdLst/>
            <a:ahLst/>
            <a:cxnLst/>
            <a:rect l="l" t="t" r="r" b="b"/>
            <a:pathLst>
              <a:path w="9196448" h="6380533">
                <a:moveTo>
                  <a:pt x="0" y="0"/>
                </a:moveTo>
                <a:lnTo>
                  <a:pt x="9196448" y="0"/>
                </a:lnTo>
                <a:lnTo>
                  <a:pt x="9196448" y="6380533"/>
                </a:lnTo>
                <a:lnTo>
                  <a:pt x="0" y="63805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4" name="Group 4"/>
          <p:cNvGrpSpPr/>
          <p:nvPr/>
        </p:nvGrpSpPr>
        <p:grpSpPr>
          <a:xfrm rot="424979">
            <a:off x="2963007" y="437195"/>
            <a:ext cx="4422373" cy="5256907"/>
            <a:chOff x="0" y="0"/>
            <a:chExt cx="5896497" cy="7009209"/>
          </a:xfrm>
        </p:grpSpPr>
        <p:sp>
          <p:nvSpPr>
            <p:cNvPr id="5" name="Freeform 5"/>
            <p:cNvSpPr/>
            <p:nvPr/>
          </p:nvSpPr>
          <p:spPr>
            <a:xfrm>
              <a:off x="0" y="0"/>
              <a:ext cx="5896483" cy="7009257"/>
            </a:xfrm>
            <a:custGeom>
              <a:avLst/>
              <a:gdLst/>
              <a:ahLst/>
              <a:cxnLst/>
              <a:rect l="l" t="t" r="r" b="b"/>
              <a:pathLst>
                <a:path w="5896483" h="7009257">
                  <a:moveTo>
                    <a:pt x="0" y="0"/>
                  </a:moveTo>
                  <a:lnTo>
                    <a:pt x="5896483" y="0"/>
                  </a:lnTo>
                  <a:lnTo>
                    <a:pt x="5896483" y="7009257"/>
                  </a:lnTo>
                  <a:lnTo>
                    <a:pt x="0" y="7009257"/>
                  </a:lnTo>
                  <a:lnTo>
                    <a:pt x="0" y="0"/>
                  </a:lnTo>
                  <a:close/>
                </a:path>
              </a:pathLst>
            </a:custGeom>
            <a:blipFill>
              <a:blip r:embed="rId7"/>
              <a:stretch>
                <a:fillRect l="-27" r="-27"/>
              </a:stretch>
            </a:blipFill>
          </p:spPr>
        </p:sp>
      </p:grpSp>
      <p:sp>
        <p:nvSpPr>
          <p:cNvPr id="6" name="Freeform 6"/>
          <p:cNvSpPr/>
          <p:nvPr/>
        </p:nvSpPr>
        <p:spPr>
          <a:xfrm>
            <a:off x="825512" y="749550"/>
            <a:ext cx="2523744" cy="2743200"/>
          </a:xfrm>
          <a:custGeom>
            <a:avLst/>
            <a:gdLst/>
            <a:ahLst/>
            <a:cxnLst/>
            <a:rect l="l" t="t" r="r" b="b"/>
            <a:pathLst>
              <a:path w="2523744" h="2743200">
                <a:moveTo>
                  <a:pt x="0" y="0"/>
                </a:moveTo>
                <a:lnTo>
                  <a:pt x="2523744" y="0"/>
                </a:lnTo>
                <a:lnTo>
                  <a:pt x="2523744" y="2743200"/>
                </a:lnTo>
                <a:lnTo>
                  <a:pt x="0" y="2743200"/>
                </a:lnTo>
                <a:lnTo>
                  <a:pt x="0" y="0"/>
                </a:lnTo>
                <a:close/>
              </a:path>
            </a:pathLst>
          </a:custGeom>
          <a:blipFill>
            <a:blip r:embed="rId8">
              <a:extLst>
                <a:ext uri="{96DAC541-7B7A-43D3-8B79-37D633B846F1}">
                  <asvg:svgBlip xmlns:asvg="http://schemas.microsoft.com/office/drawing/2016/SVG/main" r:embed="rId9"/>
                </a:ext>
              </a:extLst>
            </a:blip>
            <a:stretch>
              <a:fillRect t="-166" b="-166"/>
            </a:stretch>
          </a:blipFill>
        </p:spPr>
      </p:sp>
      <p:sp>
        <p:nvSpPr>
          <p:cNvPr id="7" name="Freeform 7"/>
          <p:cNvSpPr/>
          <p:nvPr/>
        </p:nvSpPr>
        <p:spPr>
          <a:xfrm>
            <a:off x="6835711" y="3906274"/>
            <a:ext cx="2195276" cy="2386169"/>
          </a:xfrm>
          <a:custGeom>
            <a:avLst/>
            <a:gdLst/>
            <a:ahLst/>
            <a:cxnLst/>
            <a:rect l="l" t="t" r="r" b="b"/>
            <a:pathLst>
              <a:path w="2195276" h="2386169">
                <a:moveTo>
                  <a:pt x="0" y="0"/>
                </a:moveTo>
                <a:lnTo>
                  <a:pt x="2195276" y="0"/>
                </a:lnTo>
                <a:lnTo>
                  <a:pt x="2195276" y="2386169"/>
                </a:lnTo>
                <a:lnTo>
                  <a:pt x="0" y="2386169"/>
                </a:lnTo>
                <a:lnTo>
                  <a:pt x="0" y="0"/>
                </a:lnTo>
                <a:close/>
              </a:path>
            </a:pathLst>
          </a:custGeom>
          <a:blipFill>
            <a:blip r:embed="rId8">
              <a:extLst>
                <a:ext uri="{96DAC541-7B7A-43D3-8B79-37D633B846F1}">
                  <asvg:svgBlip xmlns:asvg="http://schemas.microsoft.com/office/drawing/2016/SVG/main" r:embed="rId9"/>
                </a:ext>
              </a:extLst>
            </a:blip>
            <a:stretch>
              <a:fillRect l="-17" r="-17"/>
            </a:stretch>
          </a:blipFill>
        </p:spPr>
      </p:sp>
      <p:sp>
        <p:nvSpPr>
          <p:cNvPr id="8" name="Freeform 8"/>
          <p:cNvSpPr/>
          <p:nvPr/>
        </p:nvSpPr>
        <p:spPr>
          <a:xfrm>
            <a:off x="2655771" y="5410200"/>
            <a:ext cx="4347911" cy="1056209"/>
          </a:xfrm>
          <a:custGeom>
            <a:avLst/>
            <a:gdLst/>
            <a:ahLst/>
            <a:cxnLst/>
            <a:rect l="l" t="t" r="r" b="b"/>
            <a:pathLst>
              <a:path w="4138001" h="848290">
                <a:moveTo>
                  <a:pt x="0" y="0"/>
                </a:moveTo>
                <a:lnTo>
                  <a:pt x="4138001" y="0"/>
                </a:lnTo>
                <a:lnTo>
                  <a:pt x="4138001" y="848291"/>
                </a:lnTo>
                <a:lnTo>
                  <a:pt x="0" y="848291"/>
                </a:lnTo>
                <a:lnTo>
                  <a:pt x="0" y="0"/>
                </a:lnTo>
                <a:close/>
              </a:path>
            </a:pathLst>
          </a:custGeom>
          <a:blipFill>
            <a:blip r:embed="rId10">
              <a:extLst>
                <a:ext uri="{96DAC541-7B7A-43D3-8B79-37D633B846F1}">
                  <asvg:svgBlip xmlns:asvg="http://schemas.microsoft.com/office/drawing/2016/SVG/main" r:embed="rId11"/>
                </a:ext>
              </a:extLst>
            </a:blip>
            <a:stretch>
              <a:fillRect t="-301" b="-301"/>
            </a:stretch>
          </a:blipFill>
        </p:spPr>
      </p:sp>
      <p:sp>
        <p:nvSpPr>
          <p:cNvPr id="9" name="TextBox 9"/>
          <p:cNvSpPr txBox="1"/>
          <p:nvPr/>
        </p:nvSpPr>
        <p:spPr>
          <a:xfrm>
            <a:off x="3307753" y="5666041"/>
            <a:ext cx="2968039" cy="362920"/>
          </a:xfrm>
          <a:prstGeom prst="rect">
            <a:avLst/>
          </a:prstGeom>
        </p:spPr>
        <p:txBody>
          <a:bodyPr lIns="0" tIns="0" rIns="0" bIns="0" rtlCol="0" anchor="t">
            <a:spAutoFit/>
          </a:bodyPr>
          <a:lstStyle/>
          <a:p>
            <a:pPr algn="ctr">
              <a:lnSpc>
                <a:spcPts val="3080"/>
              </a:lnSpc>
            </a:pPr>
            <a:r>
              <a:rPr lang="en-US" sz="2400">
                <a:solidFill>
                  <a:srgbClr val="000000"/>
                </a:solidFill>
                <a:latin typeface="UDモトヤシーダ Bold"/>
                <a:ea typeface="UDモトヤシーダ Bold"/>
                <a:cs typeface="UDモトヤシーダ Bold"/>
                <a:sym typeface="UDモトヤシーダ Bold"/>
              </a:rPr>
              <a:t>歯の王さま ６歳臼歯</a:t>
            </a:r>
          </a:p>
        </p:txBody>
      </p:sp>
      <p:sp>
        <p:nvSpPr>
          <p:cNvPr id="10" name="TextBox 10"/>
          <p:cNvSpPr txBox="1"/>
          <p:nvPr/>
        </p:nvSpPr>
        <p:spPr>
          <a:xfrm>
            <a:off x="5234222" y="5522045"/>
            <a:ext cx="1228392" cy="192360"/>
          </a:xfrm>
          <a:prstGeom prst="rect">
            <a:avLst/>
          </a:prstGeom>
        </p:spPr>
        <p:txBody>
          <a:bodyPr wrap="square" lIns="0" tIns="0" rIns="0" bIns="0" rtlCol="0" anchor="t">
            <a:spAutoFit/>
          </a:bodyPr>
          <a:lstStyle/>
          <a:p>
            <a:pPr algn="ctr">
              <a:lnSpc>
                <a:spcPts val="1539"/>
              </a:lnSpc>
            </a:pPr>
            <a:r>
              <a:rPr lang="en-US" sz="1400" err="1">
                <a:solidFill>
                  <a:srgbClr val="000000"/>
                </a:solidFill>
                <a:latin typeface="三丁目フォント"/>
                <a:ea typeface="三丁目フォント"/>
                <a:cs typeface="三丁目フォント"/>
                <a:sym typeface="三丁目フォント"/>
              </a:rPr>
              <a:t>さい</a:t>
            </a:r>
            <a:r>
              <a:rPr lang="en-US" sz="1100">
                <a:solidFill>
                  <a:srgbClr val="000000"/>
                </a:solidFill>
                <a:latin typeface="三丁目フォント"/>
                <a:ea typeface="三丁目フォント"/>
                <a:cs typeface="三丁目フォント"/>
                <a:sym typeface="三丁目フォント"/>
              </a:rPr>
              <a:t> </a:t>
            </a:r>
            <a:r>
              <a:rPr lang="en-US" sz="1400" err="1">
                <a:solidFill>
                  <a:srgbClr val="000000"/>
                </a:solidFill>
                <a:latin typeface="三丁目フォント"/>
                <a:ea typeface="三丁目フォント"/>
                <a:cs typeface="三丁目フォント"/>
                <a:sym typeface="三丁目フォント"/>
              </a:rPr>
              <a:t>きゅうし</a:t>
            </a:r>
            <a:endParaRPr lang="en-US" sz="1400">
              <a:solidFill>
                <a:srgbClr val="000000"/>
              </a:solidFill>
              <a:latin typeface="三丁目フォント"/>
              <a:ea typeface="三丁目フォント"/>
              <a:cs typeface="三丁目フォント"/>
              <a:sym typeface="三丁目フォント"/>
            </a:endParaRPr>
          </a:p>
        </p:txBody>
      </p:sp>
      <p:sp>
        <p:nvSpPr>
          <p:cNvPr id="11" name="TextBox 10">
            <a:extLst>
              <a:ext uri="{FF2B5EF4-FFF2-40B4-BE49-F238E27FC236}">
                <a16:creationId xmlns:a16="http://schemas.microsoft.com/office/drawing/2014/main" id="{E7507952-A325-4EEF-9882-43B703B275BE}"/>
              </a:ext>
            </a:extLst>
          </p:cNvPr>
          <p:cNvSpPr txBox="1"/>
          <p:nvPr/>
        </p:nvSpPr>
        <p:spPr>
          <a:xfrm>
            <a:off x="3303415" y="5500829"/>
            <a:ext cx="430385" cy="192360"/>
          </a:xfrm>
          <a:prstGeom prst="rect">
            <a:avLst/>
          </a:prstGeom>
        </p:spPr>
        <p:txBody>
          <a:bodyPr wrap="square" lIns="0" tIns="0" rIns="0" bIns="0" rtlCol="0" anchor="t">
            <a:spAutoFit/>
          </a:bodyPr>
          <a:lstStyle/>
          <a:p>
            <a:pPr algn="ctr">
              <a:lnSpc>
                <a:spcPts val="1539"/>
              </a:lnSpc>
            </a:pPr>
            <a:r>
              <a:rPr lang="ja-JP" altLang="en-US" sz="1400">
                <a:solidFill>
                  <a:srgbClr val="000000"/>
                </a:solidFill>
                <a:latin typeface="三丁目フォント"/>
                <a:ea typeface="三丁目フォント"/>
                <a:cs typeface="三丁目フォント"/>
                <a:sym typeface="三丁目フォント"/>
              </a:rPr>
              <a:t>は</a:t>
            </a:r>
            <a:endParaRPr lang="en-US" sz="1400">
              <a:solidFill>
                <a:srgbClr val="000000"/>
              </a:solidFill>
              <a:latin typeface="三丁目フォント"/>
              <a:ea typeface="三丁目フォント"/>
              <a:cs typeface="三丁目フォント"/>
              <a:sym typeface="三丁目フォント"/>
            </a:endParaRPr>
          </a:p>
        </p:txBody>
      </p:sp>
      <p:sp>
        <p:nvSpPr>
          <p:cNvPr id="12" name="TextBox 14">
            <a:extLst>
              <a:ext uri="{FF2B5EF4-FFF2-40B4-BE49-F238E27FC236}">
                <a16:creationId xmlns:a16="http://schemas.microsoft.com/office/drawing/2014/main" id="{465B17A4-E98C-4569-86F3-4C86FFDEF518}"/>
              </a:ext>
            </a:extLst>
          </p:cNvPr>
          <p:cNvSpPr txBox="1"/>
          <p:nvPr/>
        </p:nvSpPr>
        <p:spPr>
          <a:xfrm>
            <a:off x="7982966" y="6628128"/>
            <a:ext cx="1549940" cy="182101"/>
          </a:xfrm>
          <a:prstGeom prst="rect">
            <a:avLst/>
          </a:prstGeom>
        </p:spPr>
        <p:txBody>
          <a:bodyPr wrap="square" lIns="0" tIns="0" rIns="0" bIns="0" rtlCol="0" anchor="t">
            <a:spAutoFit/>
          </a:bodyPr>
          <a:lstStyle/>
          <a:p>
            <a:pPr algn="ctr">
              <a:lnSpc>
                <a:spcPts val="1540"/>
              </a:lnSpc>
            </a:pPr>
            <a:r>
              <a:rPr lang="ja-JP" altLang="en-US" sz="1200" dirty="0">
                <a:solidFill>
                  <a:srgbClr val="000000"/>
                </a:solidFill>
                <a:ea typeface="三丁目フォント"/>
              </a:rPr>
              <a:t>ナレーションなし</a:t>
            </a:r>
            <a:r>
              <a:rPr lang="en-US" altLang="ja-JP" sz="1200" dirty="0" err="1">
                <a:solidFill>
                  <a:srgbClr val="000000"/>
                </a:solidFill>
                <a:ea typeface="三丁目フォント"/>
              </a:rPr>
              <a:t>ver</a:t>
            </a:r>
            <a:endParaRPr lang="en-US" sz="1200" dirty="0">
              <a:solidFill>
                <a:srgbClr val="000000"/>
              </a:solidFill>
              <a:ea typeface="三丁目フォント"/>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81000" y="736392"/>
            <a:ext cx="7355028" cy="3867468"/>
          </a:xfrm>
          <a:custGeom>
            <a:avLst/>
            <a:gdLst/>
            <a:ahLst/>
            <a:cxnLst/>
            <a:rect l="l" t="t" r="r" b="b"/>
            <a:pathLst>
              <a:path w="6736704" h="3364279">
                <a:moveTo>
                  <a:pt x="0" y="0"/>
                </a:moveTo>
                <a:lnTo>
                  <a:pt x="6736704" y="0"/>
                </a:lnTo>
                <a:lnTo>
                  <a:pt x="6736704" y="3364279"/>
                </a:lnTo>
                <a:lnTo>
                  <a:pt x="0" y="3364279"/>
                </a:lnTo>
                <a:lnTo>
                  <a:pt x="0" y="0"/>
                </a:lnTo>
                <a:close/>
              </a:path>
            </a:pathLst>
          </a:custGeom>
          <a:blipFill>
            <a:blip r:embed="rId3"/>
            <a:stretch>
              <a:fillRect l="-121" r="-121"/>
            </a:stretch>
          </a:blipFill>
        </p:spPr>
      </p:sp>
      <p:sp>
        <p:nvSpPr>
          <p:cNvPr id="3" name="Freeform 3"/>
          <p:cNvSpPr/>
          <p:nvPr/>
        </p:nvSpPr>
        <p:spPr>
          <a:xfrm>
            <a:off x="5316734" y="1671979"/>
            <a:ext cx="4838587" cy="2753165"/>
          </a:xfrm>
          <a:custGeom>
            <a:avLst/>
            <a:gdLst/>
            <a:ahLst/>
            <a:cxnLst/>
            <a:rect l="l" t="t" r="r" b="b"/>
            <a:pathLst>
              <a:path w="4213356" h="2527140">
                <a:moveTo>
                  <a:pt x="0" y="0"/>
                </a:moveTo>
                <a:lnTo>
                  <a:pt x="4213356" y="0"/>
                </a:lnTo>
                <a:lnTo>
                  <a:pt x="4213356" y="2527140"/>
                </a:lnTo>
                <a:lnTo>
                  <a:pt x="0" y="2527140"/>
                </a:lnTo>
                <a:lnTo>
                  <a:pt x="0" y="0"/>
                </a:lnTo>
                <a:close/>
              </a:path>
            </a:pathLst>
          </a:custGeom>
          <a:blipFill>
            <a:blip r:embed="rId4"/>
            <a:stretch>
              <a:fillRect/>
            </a:stretch>
          </a:blipFill>
        </p:spPr>
      </p:sp>
      <p:sp>
        <p:nvSpPr>
          <p:cNvPr id="4" name="Freeform 4"/>
          <p:cNvSpPr/>
          <p:nvPr/>
        </p:nvSpPr>
        <p:spPr>
          <a:xfrm>
            <a:off x="5835198" y="3253235"/>
            <a:ext cx="2851245" cy="3528565"/>
          </a:xfrm>
          <a:custGeom>
            <a:avLst/>
            <a:gdLst/>
            <a:ahLst/>
            <a:cxnLst/>
            <a:rect l="l" t="t" r="r" b="b"/>
            <a:pathLst>
              <a:path w="2681155" h="3277929">
                <a:moveTo>
                  <a:pt x="0" y="0"/>
                </a:moveTo>
                <a:lnTo>
                  <a:pt x="2681155" y="0"/>
                </a:lnTo>
                <a:lnTo>
                  <a:pt x="2681155" y="3277928"/>
                </a:lnTo>
                <a:lnTo>
                  <a:pt x="0" y="3277928"/>
                </a:lnTo>
                <a:lnTo>
                  <a:pt x="0" y="0"/>
                </a:lnTo>
                <a:close/>
              </a:path>
            </a:pathLst>
          </a:custGeom>
          <a:blipFill>
            <a:blip r:embed="rId5"/>
            <a:stretch>
              <a:fillRect/>
            </a:stretch>
          </a:blipFill>
        </p:spPr>
      </p:sp>
      <p:grpSp>
        <p:nvGrpSpPr>
          <p:cNvPr id="12" name="グループ化 11">
            <a:extLst>
              <a:ext uri="{FF2B5EF4-FFF2-40B4-BE49-F238E27FC236}">
                <a16:creationId xmlns:a16="http://schemas.microsoft.com/office/drawing/2014/main" id="{CE72EAB1-7E43-4B91-90D9-EA9D569737F7}"/>
              </a:ext>
            </a:extLst>
          </p:cNvPr>
          <p:cNvGrpSpPr/>
          <p:nvPr/>
        </p:nvGrpSpPr>
        <p:grpSpPr>
          <a:xfrm>
            <a:off x="2428129" y="975899"/>
            <a:ext cx="3299992" cy="1577524"/>
            <a:chOff x="2428129" y="975899"/>
            <a:chExt cx="3299992" cy="1577524"/>
          </a:xfrm>
        </p:grpSpPr>
        <p:sp>
          <p:nvSpPr>
            <p:cNvPr id="5" name="AutoShape 5"/>
            <p:cNvSpPr/>
            <p:nvPr/>
          </p:nvSpPr>
          <p:spPr>
            <a:xfrm>
              <a:off x="4187203" y="1073912"/>
              <a:ext cx="1540918" cy="1350266"/>
            </a:xfrm>
            <a:prstGeom prst="line">
              <a:avLst/>
            </a:prstGeom>
            <a:ln w="47625" cap="flat">
              <a:solidFill>
                <a:srgbClr val="6F5A59"/>
              </a:solidFill>
              <a:prstDash val="solid"/>
              <a:headEnd type="none" w="sm" len="sm"/>
              <a:tailEnd type="arrow" w="med" len="sm"/>
            </a:ln>
          </p:spPr>
        </p:sp>
        <p:sp>
          <p:nvSpPr>
            <p:cNvPr id="6" name="AutoShape 6"/>
            <p:cNvSpPr/>
            <p:nvPr/>
          </p:nvSpPr>
          <p:spPr>
            <a:xfrm>
              <a:off x="3913531" y="1010534"/>
              <a:ext cx="791470" cy="1412083"/>
            </a:xfrm>
            <a:prstGeom prst="line">
              <a:avLst/>
            </a:prstGeom>
            <a:ln w="47625" cap="flat">
              <a:solidFill>
                <a:srgbClr val="6F5A59"/>
              </a:solidFill>
              <a:prstDash val="solid"/>
              <a:headEnd type="none" w="sm" len="sm"/>
              <a:tailEnd type="arrow" w="med" len="sm"/>
            </a:ln>
          </p:spPr>
        </p:sp>
        <p:sp>
          <p:nvSpPr>
            <p:cNvPr id="7" name="AutoShape 7"/>
            <p:cNvSpPr/>
            <p:nvPr/>
          </p:nvSpPr>
          <p:spPr>
            <a:xfrm flipH="1">
              <a:off x="3610129" y="1007189"/>
              <a:ext cx="180805" cy="1546234"/>
            </a:xfrm>
            <a:prstGeom prst="line">
              <a:avLst/>
            </a:prstGeom>
            <a:ln w="47625" cap="flat">
              <a:solidFill>
                <a:srgbClr val="6F5A59"/>
              </a:solidFill>
              <a:prstDash val="solid"/>
              <a:headEnd type="none" w="sm" len="sm"/>
              <a:tailEnd type="arrow" w="med" len="sm"/>
            </a:ln>
          </p:spPr>
        </p:sp>
        <p:sp>
          <p:nvSpPr>
            <p:cNvPr id="8" name="AutoShape 8"/>
            <p:cNvSpPr/>
            <p:nvPr/>
          </p:nvSpPr>
          <p:spPr>
            <a:xfrm flipH="1">
              <a:off x="2428129" y="975899"/>
              <a:ext cx="838201" cy="1567131"/>
            </a:xfrm>
            <a:prstGeom prst="line">
              <a:avLst/>
            </a:prstGeom>
            <a:ln w="47625" cap="flat">
              <a:solidFill>
                <a:srgbClr val="6F5A59"/>
              </a:solidFill>
              <a:prstDash val="solid"/>
              <a:headEnd type="none" w="sm" len="sm"/>
              <a:tailEnd type="arrow" w="med" len="sm"/>
            </a:ln>
          </p:spPr>
        </p:sp>
      </p:grpSp>
      <p:sp>
        <p:nvSpPr>
          <p:cNvPr id="9" name="Freeform 9"/>
          <p:cNvSpPr/>
          <p:nvPr/>
        </p:nvSpPr>
        <p:spPr>
          <a:xfrm>
            <a:off x="7736028" y="4827142"/>
            <a:ext cx="1560372" cy="1878458"/>
          </a:xfrm>
          <a:custGeom>
            <a:avLst/>
            <a:gdLst/>
            <a:ahLst/>
            <a:cxnLst/>
            <a:rect l="l" t="t" r="r" b="b"/>
            <a:pathLst>
              <a:path w="1393790" h="1704021">
                <a:moveTo>
                  <a:pt x="0" y="0"/>
                </a:moveTo>
                <a:lnTo>
                  <a:pt x="1393790" y="0"/>
                </a:lnTo>
                <a:lnTo>
                  <a:pt x="1393790" y="1704021"/>
                </a:lnTo>
                <a:lnTo>
                  <a:pt x="0" y="1704021"/>
                </a:lnTo>
                <a:lnTo>
                  <a:pt x="0" y="0"/>
                </a:lnTo>
                <a:close/>
              </a:path>
            </a:pathLst>
          </a:custGeom>
          <a:blipFill>
            <a:blip r:embed="rId5"/>
            <a:stretch>
              <a:fillRect/>
            </a:stretch>
          </a:blipFill>
        </p:spPr>
      </p:sp>
      <p:sp>
        <p:nvSpPr>
          <p:cNvPr id="11" name="TextBox 11"/>
          <p:cNvSpPr txBox="1"/>
          <p:nvPr/>
        </p:nvSpPr>
        <p:spPr>
          <a:xfrm>
            <a:off x="2684752" y="225052"/>
            <a:ext cx="2747524" cy="750847"/>
          </a:xfrm>
          <a:prstGeom prst="rect">
            <a:avLst/>
          </a:prstGeom>
        </p:spPr>
        <p:txBody>
          <a:bodyPr wrap="square" lIns="0" tIns="0" rIns="0" bIns="0" rtlCol="0" anchor="t">
            <a:spAutoFit/>
          </a:bodyPr>
          <a:lstStyle/>
          <a:p>
            <a:pPr algn="ctr">
              <a:lnSpc>
                <a:spcPts val="6522"/>
              </a:lnSpc>
            </a:pPr>
            <a:r>
              <a:rPr lang="en-US" sz="4658" b="1">
                <a:solidFill>
                  <a:srgbClr val="FF3131"/>
                </a:solidFill>
                <a:latin typeface="UDモトヤシーダ Bold"/>
                <a:ea typeface="UDモトヤシーダ Bold"/>
                <a:cs typeface="UDモトヤシーダ Bold"/>
                <a:sym typeface="UDモトヤシーダ Bold"/>
              </a:rPr>
              <a:t>ここ！</a:t>
            </a:r>
          </a:p>
        </p:txBody>
      </p:sp>
      <p:grpSp>
        <p:nvGrpSpPr>
          <p:cNvPr id="15" name="グループ化 14">
            <a:extLst>
              <a:ext uri="{FF2B5EF4-FFF2-40B4-BE49-F238E27FC236}">
                <a16:creationId xmlns:a16="http://schemas.microsoft.com/office/drawing/2014/main" id="{50F612B8-21D9-4F6D-9C74-86CE0F11A020}"/>
              </a:ext>
            </a:extLst>
          </p:cNvPr>
          <p:cNvGrpSpPr/>
          <p:nvPr/>
        </p:nvGrpSpPr>
        <p:grpSpPr>
          <a:xfrm>
            <a:off x="299037" y="4435383"/>
            <a:ext cx="6486576" cy="1443665"/>
            <a:chOff x="587362" y="4513843"/>
            <a:chExt cx="6486576" cy="1443665"/>
          </a:xfrm>
        </p:grpSpPr>
        <p:sp>
          <p:nvSpPr>
            <p:cNvPr id="16" name="TextBox 12">
              <a:extLst>
                <a:ext uri="{FF2B5EF4-FFF2-40B4-BE49-F238E27FC236}">
                  <a16:creationId xmlns:a16="http://schemas.microsoft.com/office/drawing/2014/main" id="{2DE68548-0AB4-44DD-A85B-02AEEFCB4284}"/>
                </a:ext>
              </a:extLst>
            </p:cNvPr>
            <p:cNvSpPr txBox="1"/>
            <p:nvPr/>
          </p:nvSpPr>
          <p:spPr>
            <a:xfrm>
              <a:off x="1372883" y="4513843"/>
              <a:ext cx="5701055" cy="1443665"/>
            </a:xfrm>
            <a:prstGeom prst="rect">
              <a:avLst/>
            </a:prstGeom>
          </p:spPr>
          <p:txBody>
            <a:bodyPr wrap="square" lIns="0" tIns="0" rIns="0" bIns="0" rtlCol="0" anchor="t">
              <a:spAutoFit/>
            </a:bodyPr>
            <a:lstStyle/>
            <a:p>
              <a:pPr algn="l">
                <a:lnSpc>
                  <a:spcPts val="5983"/>
                </a:lnSpc>
              </a:pPr>
              <a:r>
                <a:rPr lang="en-US" sz="3600">
                  <a:solidFill>
                    <a:srgbClr val="6B4F3B"/>
                  </a:solidFill>
                  <a:latin typeface="UDモトヤシーダ Bold"/>
                  <a:ea typeface="UDモトヤシーダ Bold"/>
                  <a:cs typeface="UDモトヤシーダ Bold"/>
                  <a:sym typeface="UDモトヤシーダ Bold"/>
                </a:rPr>
                <a:t>みがきのこしがあると、</a:t>
              </a:r>
            </a:p>
            <a:p>
              <a:pPr algn="l">
                <a:lnSpc>
                  <a:spcPts val="5983"/>
                </a:lnSpc>
              </a:pPr>
              <a:r>
                <a:rPr lang="en-US" sz="3600">
                  <a:solidFill>
                    <a:srgbClr val="6B4F3B"/>
                  </a:solidFill>
                  <a:latin typeface="UDモトヤシーダ Bold"/>
                  <a:ea typeface="UDモトヤシーダ Bold"/>
                  <a:cs typeface="UDモトヤシーダ Bold"/>
                  <a:sym typeface="UDモトヤシーダ Bold"/>
                </a:rPr>
                <a:t>むし歯や歯肉炎になるよ！</a:t>
              </a:r>
            </a:p>
          </p:txBody>
        </p:sp>
        <p:sp>
          <p:nvSpPr>
            <p:cNvPr id="17" name="TextBox 13">
              <a:extLst>
                <a:ext uri="{FF2B5EF4-FFF2-40B4-BE49-F238E27FC236}">
                  <a16:creationId xmlns:a16="http://schemas.microsoft.com/office/drawing/2014/main" id="{5486F31A-822D-41C4-B0F4-5BC7A601A44A}"/>
                </a:ext>
              </a:extLst>
            </p:cNvPr>
            <p:cNvSpPr txBox="1"/>
            <p:nvPr/>
          </p:nvSpPr>
          <p:spPr>
            <a:xfrm>
              <a:off x="2412887" y="5181600"/>
              <a:ext cx="203299" cy="256930"/>
            </a:xfrm>
            <a:prstGeom prst="rect">
              <a:avLst/>
            </a:prstGeom>
          </p:spPr>
          <p:txBody>
            <a:bodyPr lIns="0" tIns="0" rIns="0" bIns="0" rtlCol="0" anchor="t">
              <a:spAutoFit/>
            </a:bodyPr>
            <a:lstStyle/>
            <a:p>
              <a:pPr algn="ctr">
                <a:lnSpc>
                  <a:spcPts val="2240"/>
                </a:lnSpc>
              </a:pPr>
              <a:r>
                <a:rPr lang="en-US">
                  <a:solidFill>
                    <a:srgbClr val="6B4F3B"/>
                  </a:solidFill>
                  <a:latin typeface="UDモトヤシーダ"/>
                  <a:ea typeface="UDモトヤシーダ"/>
                  <a:cs typeface="UDモトヤシーダ"/>
                  <a:sym typeface="UDモトヤシーダ"/>
                </a:rPr>
                <a:t>ば</a:t>
              </a:r>
            </a:p>
          </p:txBody>
        </p:sp>
        <p:sp>
          <p:nvSpPr>
            <p:cNvPr id="18" name="TextBox 14">
              <a:extLst>
                <a:ext uri="{FF2B5EF4-FFF2-40B4-BE49-F238E27FC236}">
                  <a16:creationId xmlns:a16="http://schemas.microsoft.com/office/drawing/2014/main" id="{56876ED7-EC0C-428A-945D-47B74009E1E6}"/>
                </a:ext>
              </a:extLst>
            </p:cNvPr>
            <p:cNvSpPr txBox="1"/>
            <p:nvPr/>
          </p:nvSpPr>
          <p:spPr>
            <a:xfrm>
              <a:off x="3169173" y="5181600"/>
              <a:ext cx="1246627" cy="256930"/>
            </a:xfrm>
            <a:prstGeom prst="rect">
              <a:avLst/>
            </a:prstGeom>
          </p:spPr>
          <p:txBody>
            <a:bodyPr wrap="square" lIns="0" tIns="0" rIns="0" bIns="0" rtlCol="0" anchor="t">
              <a:spAutoFit/>
            </a:bodyPr>
            <a:lstStyle/>
            <a:p>
              <a:pPr algn="ctr">
                <a:lnSpc>
                  <a:spcPts val="2240"/>
                </a:lnSpc>
              </a:pPr>
              <a:r>
                <a:rPr lang="en-US">
                  <a:solidFill>
                    <a:srgbClr val="6B4F3B"/>
                  </a:solidFill>
                  <a:latin typeface="UDモトヤシーダ"/>
                  <a:ea typeface="UDモトヤシーダ"/>
                  <a:cs typeface="UDモトヤシーダ"/>
                  <a:sym typeface="UDモトヤシーダ"/>
                </a:rPr>
                <a:t>しにくえん</a:t>
              </a:r>
            </a:p>
          </p:txBody>
        </p:sp>
        <p:sp>
          <p:nvSpPr>
            <p:cNvPr id="19" name="Freeform 4">
              <a:extLst>
                <a:ext uri="{FF2B5EF4-FFF2-40B4-BE49-F238E27FC236}">
                  <a16:creationId xmlns:a16="http://schemas.microsoft.com/office/drawing/2014/main" id="{2C1F5A60-4627-4F0B-9F75-2F18071A6FA7}"/>
                </a:ext>
              </a:extLst>
            </p:cNvPr>
            <p:cNvSpPr/>
            <p:nvPr/>
          </p:nvSpPr>
          <p:spPr>
            <a:xfrm>
              <a:off x="587362" y="4605482"/>
              <a:ext cx="655359" cy="576118"/>
            </a:xfrm>
            <a:custGeom>
              <a:avLst/>
              <a:gdLst/>
              <a:ahLst/>
              <a:cxnLst/>
              <a:rect l="l" t="t" r="r" b="b"/>
              <a:pathLst>
                <a:path w="847551" h="733131">
                  <a:moveTo>
                    <a:pt x="0" y="0"/>
                  </a:moveTo>
                  <a:lnTo>
                    <a:pt x="847551" y="0"/>
                  </a:lnTo>
                  <a:lnTo>
                    <a:pt x="847551" y="733131"/>
                  </a:lnTo>
                  <a:lnTo>
                    <a:pt x="0" y="73313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1600"/>
                                        <p:tgtEl>
                                          <p:spTgt spid="11"/>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16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グループ化 24">
            <a:extLst>
              <a:ext uri="{FF2B5EF4-FFF2-40B4-BE49-F238E27FC236}">
                <a16:creationId xmlns:a16="http://schemas.microsoft.com/office/drawing/2014/main" id="{D260F1D2-30BF-4DD0-BDE6-2BA6F10C9FB7}"/>
              </a:ext>
            </a:extLst>
          </p:cNvPr>
          <p:cNvGrpSpPr/>
          <p:nvPr/>
        </p:nvGrpSpPr>
        <p:grpSpPr>
          <a:xfrm>
            <a:off x="34704" y="1890954"/>
            <a:ext cx="5594884" cy="3838032"/>
            <a:chOff x="34704" y="1890954"/>
            <a:chExt cx="5594884" cy="3838032"/>
          </a:xfrm>
        </p:grpSpPr>
        <p:grpSp>
          <p:nvGrpSpPr>
            <p:cNvPr id="22" name="グループ化 21">
              <a:extLst>
                <a:ext uri="{FF2B5EF4-FFF2-40B4-BE49-F238E27FC236}">
                  <a16:creationId xmlns:a16="http://schemas.microsoft.com/office/drawing/2014/main" id="{C6121E5B-4E72-4D1B-95CD-4413E684D08E}"/>
                </a:ext>
              </a:extLst>
            </p:cNvPr>
            <p:cNvGrpSpPr/>
            <p:nvPr/>
          </p:nvGrpSpPr>
          <p:grpSpPr>
            <a:xfrm>
              <a:off x="34704" y="1890954"/>
              <a:ext cx="5594884" cy="3838032"/>
              <a:chOff x="34704" y="1890954"/>
              <a:chExt cx="5594884" cy="3838032"/>
            </a:xfrm>
          </p:grpSpPr>
          <p:sp>
            <p:nvSpPr>
              <p:cNvPr id="3" name="Freeform 3"/>
              <p:cNvSpPr/>
              <p:nvPr/>
            </p:nvSpPr>
            <p:spPr>
              <a:xfrm>
                <a:off x="40696" y="2207119"/>
                <a:ext cx="3521867" cy="3521867"/>
              </a:xfrm>
              <a:custGeom>
                <a:avLst/>
                <a:gdLst/>
                <a:ahLst/>
                <a:cxnLst/>
                <a:rect l="l" t="t" r="r" b="b"/>
                <a:pathLst>
                  <a:path w="3521867" h="3521867">
                    <a:moveTo>
                      <a:pt x="0" y="0"/>
                    </a:moveTo>
                    <a:lnTo>
                      <a:pt x="3521868" y="0"/>
                    </a:lnTo>
                    <a:lnTo>
                      <a:pt x="3521868" y="3521867"/>
                    </a:lnTo>
                    <a:lnTo>
                      <a:pt x="0" y="3521867"/>
                    </a:lnTo>
                    <a:lnTo>
                      <a:pt x="0" y="0"/>
                    </a:lnTo>
                    <a:close/>
                  </a:path>
                </a:pathLst>
              </a:custGeom>
              <a:blipFill>
                <a:blip r:embed="rId3"/>
                <a:stretch>
                  <a:fillRect/>
                </a:stretch>
              </a:blipFill>
            </p:spPr>
          </p:sp>
          <p:sp>
            <p:nvSpPr>
              <p:cNvPr id="7" name="TextBox 7"/>
              <p:cNvSpPr txBox="1"/>
              <p:nvPr/>
            </p:nvSpPr>
            <p:spPr>
              <a:xfrm>
                <a:off x="34704" y="1890954"/>
                <a:ext cx="2244991" cy="776046"/>
              </a:xfrm>
              <a:prstGeom prst="rect">
                <a:avLst/>
              </a:prstGeom>
            </p:spPr>
            <p:txBody>
              <a:bodyPr wrap="square" lIns="0" tIns="0" rIns="0" bIns="0" rtlCol="0" anchor="t">
                <a:spAutoFit/>
              </a:bodyPr>
              <a:lstStyle/>
              <a:p>
                <a:pPr algn="l">
                  <a:lnSpc>
                    <a:spcPts val="3219"/>
                  </a:lnSpc>
                </a:pPr>
                <a:r>
                  <a:rPr lang="en-US" sz="2299" b="1" err="1">
                    <a:solidFill>
                      <a:srgbClr val="6B4F3B"/>
                    </a:solidFill>
                    <a:latin typeface="UDモトヤシーダ"/>
                    <a:ea typeface="UDモトヤシーダ"/>
                    <a:cs typeface="UDモトヤシーダ"/>
                    <a:sym typeface="UDモトヤシーダ"/>
                  </a:rPr>
                  <a:t>毛先</a:t>
                </a:r>
                <a:r>
                  <a:rPr lang="en-US" sz="2000" b="1" err="1">
                    <a:solidFill>
                      <a:srgbClr val="6B4F3B"/>
                    </a:solidFill>
                    <a:latin typeface="UDモトヤシーダ"/>
                    <a:ea typeface="UDモトヤシーダ"/>
                    <a:cs typeface="UDモトヤシーダ"/>
                    <a:sym typeface="UDモトヤシーダ"/>
                  </a:rPr>
                  <a:t>を</a:t>
                </a:r>
                <a:r>
                  <a:rPr lang="en-US" sz="2299" b="1" err="1">
                    <a:solidFill>
                      <a:srgbClr val="6B4F3B"/>
                    </a:solidFill>
                    <a:latin typeface="UDモトヤシーダ"/>
                    <a:ea typeface="UDモトヤシーダ"/>
                    <a:cs typeface="UDモトヤシーダ"/>
                    <a:sym typeface="UDモトヤシーダ"/>
                  </a:rPr>
                  <a:t>ね元</a:t>
                </a:r>
                <a:r>
                  <a:rPr lang="en-US" sz="2000" b="1" err="1">
                    <a:solidFill>
                      <a:srgbClr val="6B4F3B"/>
                    </a:solidFill>
                    <a:latin typeface="UDモトヤシーダ"/>
                    <a:ea typeface="UDモトヤシーダ"/>
                    <a:cs typeface="UDモトヤシーダ"/>
                    <a:sym typeface="UDモトヤシーダ"/>
                  </a:rPr>
                  <a:t>にも</a:t>
                </a:r>
                <a:endParaRPr lang="en-US" sz="2000" b="1">
                  <a:solidFill>
                    <a:srgbClr val="6B4F3B"/>
                  </a:solidFill>
                  <a:latin typeface="UDモトヤシーダ"/>
                  <a:ea typeface="UDモトヤシーダ"/>
                  <a:cs typeface="UDモトヤシーダ"/>
                  <a:sym typeface="UDモトヤシーダ"/>
                </a:endParaRPr>
              </a:p>
              <a:p>
                <a:pPr algn="l">
                  <a:lnSpc>
                    <a:spcPts val="3219"/>
                  </a:lnSpc>
                </a:pPr>
                <a:r>
                  <a:rPr lang="en-US" sz="2299" b="1" err="1">
                    <a:solidFill>
                      <a:srgbClr val="6B4F3B"/>
                    </a:solidFill>
                    <a:latin typeface="UDモトヤシーダ"/>
                    <a:ea typeface="UDモトヤシーダ"/>
                    <a:cs typeface="UDモトヤシーダ"/>
                    <a:sym typeface="UDモトヤシーダ"/>
                  </a:rPr>
                  <a:t>あてる</a:t>
                </a:r>
                <a:r>
                  <a:rPr lang="en-US" sz="2299" b="1">
                    <a:solidFill>
                      <a:srgbClr val="6B4F3B"/>
                    </a:solidFill>
                    <a:latin typeface="UDモトヤシーダ"/>
                    <a:ea typeface="UDモトヤシーダ"/>
                    <a:cs typeface="UDモトヤシーダ"/>
                    <a:sym typeface="UDモトヤシーダ"/>
                  </a:rPr>
                  <a:t>！</a:t>
                </a:r>
              </a:p>
            </p:txBody>
          </p:sp>
          <p:sp>
            <p:nvSpPr>
              <p:cNvPr id="8" name="AutoShape 8"/>
              <p:cNvSpPr/>
              <p:nvPr/>
            </p:nvSpPr>
            <p:spPr>
              <a:xfrm>
                <a:off x="762001" y="2686285"/>
                <a:ext cx="614248" cy="1464641"/>
              </a:xfrm>
              <a:prstGeom prst="line">
                <a:avLst/>
              </a:prstGeom>
              <a:ln w="38100" cap="flat">
                <a:solidFill>
                  <a:srgbClr val="EE453D"/>
                </a:solidFill>
                <a:prstDash val="solid"/>
                <a:headEnd type="none" w="sm" len="sm"/>
                <a:tailEnd type="arrow" w="med" len="sm"/>
              </a:ln>
            </p:spPr>
          </p:sp>
          <p:sp>
            <p:nvSpPr>
              <p:cNvPr id="9" name="TextBox 9"/>
              <p:cNvSpPr txBox="1"/>
              <p:nvPr/>
            </p:nvSpPr>
            <p:spPr>
              <a:xfrm>
                <a:off x="2279695" y="2078967"/>
                <a:ext cx="3349893" cy="327205"/>
              </a:xfrm>
              <a:prstGeom prst="rect">
                <a:avLst/>
              </a:prstGeom>
            </p:spPr>
            <p:txBody>
              <a:bodyPr wrap="square" lIns="0" tIns="0" rIns="0" bIns="0" rtlCol="0" anchor="t">
                <a:spAutoFit/>
              </a:bodyPr>
              <a:lstStyle/>
              <a:p>
                <a:pPr algn="l">
                  <a:lnSpc>
                    <a:spcPts val="2800"/>
                  </a:lnSpc>
                </a:pPr>
                <a:r>
                  <a:rPr lang="en-US" sz="2300" b="1" err="1">
                    <a:solidFill>
                      <a:srgbClr val="6B4F3B"/>
                    </a:solidFill>
                    <a:latin typeface="UDモトヤシーダ"/>
                    <a:ea typeface="UDモトヤシーダ"/>
                    <a:cs typeface="UDモトヤシーダ"/>
                    <a:sym typeface="UDモトヤシーダ"/>
                  </a:rPr>
                  <a:t>くちびる</a:t>
                </a:r>
                <a:r>
                  <a:rPr lang="en-US" sz="2000" b="1" err="1">
                    <a:solidFill>
                      <a:srgbClr val="6B4F3B"/>
                    </a:solidFill>
                    <a:latin typeface="UDモトヤシーダ"/>
                    <a:ea typeface="UDモトヤシーダ"/>
                    <a:cs typeface="UDモトヤシーダ"/>
                    <a:sym typeface="UDモトヤシーダ"/>
                  </a:rPr>
                  <a:t>を</a:t>
                </a:r>
                <a:r>
                  <a:rPr lang="en-US" sz="2300" b="1" err="1">
                    <a:solidFill>
                      <a:srgbClr val="6B4F3B"/>
                    </a:solidFill>
                    <a:latin typeface="UDモトヤシーダ"/>
                    <a:ea typeface="UDモトヤシーダ"/>
                    <a:cs typeface="UDモトヤシーダ"/>
                    <a:sym typeface="UDモトヤシーダ"/>
                  </a:rPr>
                  <a:t>もちあげる</a:t>
                </a:r>
                <a:r>
                  <a:rPr lang="en-US" sz="2000" b="1">
                    <a:solidFill>
                      <a:srgbClr val="6B4F3B"/>
                    </a:solidFill>
                    <a:latin typeface="UDモトヤシーダ"/>
                    <a:ea typeface="UDモトヤシーダ"/>
                    <a:cs typeface="UDモトヤシーダ"/>
                    <a:sym typeface="UDモトヤシーダ"/>
                  </a:rPr>
                  <a:t>！</a:t>
                </a:r>
              </a:p>
            </p:txBody>
          </p:sp>
        </p:grpSp>
        <p:sp>
          <p:nvSpPr>
            <p:cNvPr id="10" name="AutoShape 10"/>
            <p:cNvSpPr/>
            <p:nvPr/>
          </p:nvSpPr>
          <p:spPr>
            <a:xfrm flipH="1">
              <a:off x="1832306" y="2522931"/>
              <a:ext cx="1217742" cy="906069"/>
            </a:xfrm>
            <a:prstGeom prst="line">
              <a:avLst/>
            </a:prstGeom>
            <a:ln w="38100" cap="flat">
              <a:solidFill>
                <a:srgbClr val="EE453D"/>
              </a:solidFill>
              <a:prstDash val="solid"/>
              <a:headEnd type="none" w="sm" len="sm"/>
              <a:tailEnd type="arrow" w="med" len="sm"/>
            </a:ln>
          </p:spPr>
        </p:sp>
      </p:grpSp>
      <p:grpSp>
        <p:nvGrpSpPr>
          <p:cNvPr id="28" name="グループ化 27">
            <a:extLst>
              <a:ext uri="{FF2B5EF4-FFF2-40B4-BE49-F238E27FC236}">
                <a16:creationId xmlns:a16="http://schemas.microsoft.com/office/drawing/2014/main" id="{628223E1-CEAC-4E0C-A3C0-AF918331985E}"/>
              </a:ext>
            </a:extLst>
          </p:cNvPr>
          <p:cNvGrpSpPr/>
          <p:nvPr/>
        </p:nvGrpSpPr>
        <p:grpSpPr>
          <a:xfrm>
            <a:off x="3415611" y="2269333"/>
            <a:ext cx="4283652" cy="3657698"/>
            <a:chOff x="3415611" y="2269333"/>
            <a:chExt cx="4283652" cy="3657698"/>
          </a:xfrm>
        </p:grpSpPr>
        <p:grpSp>
          <p:nvGrpSpPr>
            <p:cNvPr id="26" name="グループ化 25">
              <a:extLst>
                <a:ext uri="{FF2B5EF4-FFF2-40B4-BE49-F238E27FC236}">
                  <a16:creationId xmlns:a16="http://schemas.microsoft.com/office/drawing/2014/main" id="{EBC286FD-51A4-402D-A544-958B614011F7}"/>
                </a:ext>
              </a:extLst>
            </p:cNvPr>
            <p:cNvGrpSpPr/>
            <p:nvPr/>
          </p:nvGrpSpPr>
          <p:grpSpPr>
            <a:xfrm>
              <a:off x="3415611" y="2269333"/>
              <a:ext cx="4283652" cy="3657698"/>
              <a:chOff x="3415611" y="2269333"/>
              <a:chExt cx="4283652" cy="3657698"/>
            </a:xfrm>
          </p:grpSpPr>
          <p:sp>
            <p:nvSpPr>
              <p:cNvPr id="2" name="Freeform 2"/>
              <p:cNvSpPr/>
              <p:nvPr/>
            </p:nvSpPr>
            <p:spPr>
              <a:xfrm>
                <a:off x="3415611" y="2269333"/>
                <a:ext cx="3521867" cy="3521867"/>
              </a:xfrm>
              <a:custGeom>
                <a:avLst/>
                <a:gdLst/>
                <a:ahLst/>
                <a:cxnLst/>
                <a:rect l="l" t="t" r="r" b="b"/>
                <a:pathLst>
                  <a:path w="3521867" h="3521867">
                    <a:moveTo>
                      <a:pt x="0" y="0"/>
                    </a:moveTo>
                    <a:lnTo>
                      <a:pt x="3521867" y="0"/>
                    </a:lnTo>
                    <a:lnTo>
                      <a:pt x="3521867" y="3521867"/>
                    </a:lnTo>
                    <a:lnTo>
                      <a:pt x="0" y="3521867"/>
                    </a:lnTo>
                    <a:lnTo>
                      <a:pt x="0" y="0"/>
                    </a:lnTo>
                    <a:close/>
                  </a:path>
                </a:pathLst>
              </a:custGeom>
              <a:blipFill>
                <a:blip r:embed="rId4"/>
                <a:stretch>
                  <a:fillRect/>
                </a:stretch>
              </a:blipFill>
            </p:spPr>
          </p:sp>
          <p:sp>
            <p:nvSpPr>
              <p:cNvPr id="11" name="TextBox 11"/>
              <p:cNvSpPr txBox="1"/>
              <p:nvPr/>
            </p:nvSpPr>
            <p:spPr>
              <a:xfrm>
                <a:off x="3868487" y="5561353"/>
                <a:ext cx="3830776" cy="365678"/>
              </a:xfrm>
              <a:prstGeom prst="rect">
                <a:avLst/>
              </a:prstGeom>
            </p:spPr>
            <p:txBody>
              <a:bodyPr wrap="square" lIns="0" tIns="0" rIns="0" bIns="0" rtlCol="0" anchor="t">
                <a:spAutoFit/>
              </a:bodyPr>
              <a:lstStyle/>
              <a:p>
                <a:pPr algn="l">
                  <a:lnSpc>
                    <a:spcPts val="3219"/>
                  </a:lnSpc>
                </a:pPr>
                <a:r>
                  <a:rPr lang="en-US" sz="2299" b="1" err="1">
                    <a:solidFill>
                      <a:srgbClr val="6B4F3B"/>
                    </a:solidFill>
                    <a:latin typeface="UDモトヤシーダ"/>
                    <a:ea typeface="UDモトヤシーダ"/>
                    <a:cs typeface="UDモトヤシーダ"/>
                    <a:sym typeface="UDモトヤシーダ"/>
                  </a:rPr>
                  <a:t>歯ブラシ</a:t>
                </a:r>
                <a:r>
                  <a:rPr lang="en-US" sz="2000" b="1" err="1">
                    <a:solidFill>
                      <a:srgbClr val="6B4F3B"/>
                    </a:solidFill>
                    <a:latin typeface="UDモトヤシーダ"/>
                    <a:ea typeface="UDモトヤシーダ"/>
                    <a:cs typeface="UDモトヤシーダ"/>
                    <a:sym typeface="UDモトヤシーダ"/>
                  </a:rPr>
                  <a:t>を</a:t>
                </a:r>
                <a:r>
                  <a:rPr lang="en-US" sz="2299" b="1" err="1">
                    <a:solidFill>
                      <a:srgbClr val="6B4F3B"/>
                    </a:solidFill>
                    <a:latin typeface="UDモトヤシーダ"/>
                    <a:ea typeface="UDモトヤシーダ"/>
                    <a:cs typeface="UDモトヤシーダ"/>
                    <a:sym typeface="UDモトヤシーダ"/>
                  </a:rPr>
                  <a:t>たて</a:t>
                </a:r>
                <a:r>
                  <a:rPr lang="en-US" sz="2000" b="1" err="1">
                    <a:solidFill>
                      <a:srgbClr val="6B4F3B"/>
                    </a:solidFill>
                    <a:latin typeface="UDモトヤシーダ"/>
                    <a:ea typeface="UDモトヤシーダ"/>
                    <a:cs typeface="UDモトヤシーダ"/>
                    <a:sym typeface="UDモトヤシーダ"/>
                  </a:rPr>
                  <a:t>に</a:t>
                </a:r>
                <a:r>
                  <a:rPr lang="en-US" sz="2299" b="1" err="1">
                    <a:solidFill>
                      <a:srgbClr val="6B4F3B"/>
                    </a:solidFill>
                    <a:latin typeface="UDモトヤシーダ"/>
                    <a:ea typeface="UDモトヤシーダ"/>
                    <a:cs typeface="UDモトヤシーダ"/>
                    <a:sym typeface="UDモトヤシーダ"/>
                  </a:rPr>
                  <a:t>あてる</a:t>
                </a:r>
                <a:r>
                  <a:rPr lang="en-US" sz="2299" b="1">
                    <a:solidFill>
                      <a:srgbClr val="6B4F3B"/>
                    </a:solidFill>
                    <a:latin typeface="UDモトヤシーダ"/>
                    <a:ea typeface="UDモトヤシーダ"/>
                    <a:cs typeface="UDモトヤシーダ"/>
                    <a:sym typeface="UDモトヤシーダ"/>
                  </a:rPr>
                  <a:t>！</a:t>
                </a:r>
              </a:p>
            </p:txBody>
          </p:sp>
          <p:sp>
            <p:nvSpPr>
              <p:cNvPr id="12" name="AutoShape 12"/>
              <p:cNvSpPr/>
              <p:nvPr/>
            </p:nvSpPr>
            <p:spPr>
              <a:xfrm flipH="1" flipV="1">
                <a:off x="5207572" y="4468813"/>
                <a:ext cx="321153" cy="1088723"/>
              </a:xfrm>
              <a:prstGeom prst="line">
                <a:avLst/>
              </a:prstGeom>
              <a:ln w="38100" cap="flat">
                <a:solidFill>
                  <a:srgbClr val="EE453D"/>
                </a:solidFill>
                <a:prstDash val="solid"/>
                <a:headEnd type="none" w="sm" len="sm"/>
                <a:tailEnd type="arrow" w="med" len="sm"/>
              </a:ln>
            </p:spPr>
          </p:sp>
        </p:grpSp>
        <p:sp>
          <p:nvSpPr>
            <p:cNvPr id="13" name="TextBox 13"/>
            <p:cNvSpPr txBox="1"/>
            <p:nvPr/>
          </p:nvSpPr>
          <p:spPr>
            <a:xfrm>
              <a:off x="3921967" y="5352749"/>
              <a:ext cx="190500" cy="409575"/>
            </a:xfrm>
            <a:prstGeom prst="rect">
              <a:avLst/>
            </a:prstGeom>
          </p:spPr>
          <p:txBody>
            <a:bodyPr lIns="0" tIns="0" rIns="0" bIns="0" rtlCol="0" anchor="t">
              <a:spAutoFit/>
            </a:bodyPr>
            <a:lstStyle/>
            <a:p>
              <a:pPr algn="l">
                <a:lnSpc>
                  <a:spcPts val="2100"/>
                </a:lnSpc>
              </a:pPr>
              <a:r>
                <a:rPr lang="en-US" sz="1500">
                  <a:solidFill>
                    <a:srgbClr val="6B4F3B"/>
                  </a:solidFill>
                  <a:latin typeface="UDモトヤシーダ"/>
                  <a:ea typeface="UDモトヤシーダ"/>
                  <a:cs typeface="UDモトヤシーダ"/>
                  <a:sym typeface="UDモトヤシーダ"/>
                </a:rPr>
                <a:t>は</a:t>
              </a:r>
            </a:p>
          </p:txBody>
        </p:sp>
      </p:grpSp>
      <p:grpSp>
        <p:nvGrpSpPr>
          <p:cNvPr id="27" name="グループ化 26">
            <a:extLst>
              <a:ext uri="{FF2B5EF4-FFF2-40B4-BE49-F238E27FC236}">
                <a16:creationId xmlns:a16="http://schemas.microsoft.com/office/drawing/2014/main" id="{144E3C0B-5487-46D7-BBA7-72CF3F26AF13}"/>
              </a:ext>
            </a:extLst>
          </p:cNvPr>
          <p:cNvGrpSpPr/>
          <p:nvPr/>
        </p:nvGrpSpPr>
        <p:grpSpPr>
          <a:xfrm>
            <a:off x="6751958" y="2242569"/>
            <a:ext cx="3521867" cy="3548631"/>
            <a:chOff x="6751958" y="2242569"/>
            <a:chExt cx="3521867" cy="3548631"/>
          </a:xfrm>
        </p:grpSpPr>
        <p:sp>
          <p:nvSpPr>
            <p:cNvPr id="4" name="Freeform 4"/>
            <p:cNvSpPr/>
            <p:nvPr/>
          </p:nvSpPr>
          <p:spPr>
            <a:xfrm>
              <a:off x="6751958" y="2269333"/>
              <a:ext cx="3521867" cy="3521867"/>
            </a:xfrm>
            <a:custGeom>
              <a:avLst/>
              <a:gdLst/>
              <a:ahLst/>
              <a:cxnLst/>
              <a:rect l="l" t="t" r="r" b="b"/>
              <a:pathLst>
                <a:path w="3521867" h="3521867">
                  <a:moveTo>
                    <a:pt x="0" y="0"/>
                  </a:moveTo>
                  <a:lnTo>
                    <a:pt x="3521867" y="0"/>
                  </a:lnTo>
                  <a:lnTo>
                    <a:pt x="3521867" y="3521867"/>
                  </a:lnTo>
                  <a:lnTo>
                    <a:pt x="0" y="3521867"/>
                  </a:lnTo>
                  <a:lnTo>
                    <a:pt x="0" y="0"/>
                  </a:lnTo>
                  <a:close/>
                </a:path>
              </a:pathLst>
            </a:custGeom>
            <a:blipFill>
              <a:blip r:embed="rId5"/>
              <a:stretch>
                <a:fillRect/>
              </a:stretch>
            </a:blipFill>
          </p:spPr>
        </p:sp>
        <p:sp>
          <p:nvSpPr>
            <p:cNvPr id="14" name="TextBox 14"/>
            <p:cNvSpPr txBox="1"/>
            <p:nvPr/>
          </p:nvSpPr>
          <p:spPr>
            <a:xfrm>
              <a:off x="6852821" y="2242569"/>
              <a:ext cx="2543849" cy="365678"/>
            </a:xfrm>
            <a:prstGeom prst="rect">
              <a:avLst/>
            </a:prstGeom>
          </p:spPr>
          <p:txBody>
            <a:bodyPr wrap="square" lIns="0" tIns="0" rIns="0" bIns="0" rtlCol="0" anchor="t">
              <a:spAutoFit/>
            </a:bodyPr>
            <a:lstStyle/>
            <a:p>
              <a:pPr algn="l">
                <a:lnSpc>
                  <a:spcPts val="3219"/>
                </a:lnSpc>
              </a:pPr>
              <a:r>
                <a:rPr lang="ja-JP" altLang="en-US" sz="2299" b="1">
                  <a:solidFill>
                    <a:srgbClr val="6B4F3B"/>
                  </a:solidFill>
                  <a:latin typeface="UDモトヤシーダ"/>
                  <a:ea typeface="UDモトヤシーダ"/>
                  <a:cs typeface="UDモトヤシーダ"/>
                  <a:sym typeface="UDモトヤシーダ"/>
                </a:rPr>
                <a:t>ピッタリ</a:t>
              </a:r>
              <a:r>
                <a:rPr lang="en-US" sz="2299" b="1">
                  <a:solidFill>
                    <a:srgbClr val="6B4F3B"/>
                  </a:solidFill>
                  <a:latin typeface="UDモトヤシーダ"/>
                  <a:ea typeface="UDモトヤシーダ"/>
                  <a:cs typeface="UDモトヤシーダ"/>
                  <a:sym typeface="UDモトヤシーダ"/>
                </a:rPr>
                <a:t>あてる！</a:t>
              </a:r>
            </a:p>
          </p:txBody>
        </p:sp>
        <p:sp>
          <p:nvSpPr>
            <p:cNvPr id="15" name="AutoShape 15"/>
            <p:cNvSpPr/>
            <p:nvPr/>
          </p:nvSpPr>
          <p:spPr>
            <a:xfrm>
              <a:off x="7924800" y="2686285"/>
              <a:ext cx="155456" cy="1248691"/>
            </a:xfrm>
            <a:prstGeom prst="line">
              <a:avLst/>
            </a:prstGeom>
            <a:ln w="38100" cap="flat">
              <a:solidFill>
                <a:srgbClr val="EE453D"/>
              </a:solidFill>
              <a:prstDash val="solid"/>
              <a:headEnd type="none" w="sm" len="sm"/>
              <a:tailEnd type="arrow" w="med" len="sm"/>
            </a:ln>
          </p:spPr>
        </p:sp>
      </p:grpSp>
      <p:grpSp>
        <p:nvGrpSpPr>
          <p:cNvPr id="23" name="グループ化 22">
            <a:extLst>
              <a:ext uri="{FF2B5EF4-FFF2-40B4-BE49-F238E27FC236}">
                <a16:creationId xmlns:a16="http://schemas.microsoft.com/office/drawing/2014/main" id="{1159571F-4A86-4972-BA86-52751BFDA470}"/>
              </a:ext>
            </a:extLst>
          </p:cNvPr>
          <p:cNvGrpSpPr/>
          <p:nvPr/>
        </p:nvGrpSpPr>
        <p:grpSpPr>
          <a:xfrm>
            <a:off x="193410" y="374876"/>
            <a:ext cx="2473589" cy="856553"/>
            <a:chOff x="193410" y="374876"/>
            <a:chExt cx="2473589" cy="856553"/>
          </a:xfrm>
        </p:grpSpPr>
        <p:sp>
          <p:nvSpPr>
            <p:cNvPr id="19" name="Freeform 19">
              <a:extLst>
                <a:ext uri="{FF2B5EF4-FFF2-40B4-BE49-F238E27FC236}">
                  <a16:creationId xmlns:a16="http://schemas.microsoft.com/office/drawing/2014/main" id="{7A4B0E2B-FD9F-474B-88CD-2C523AF687A7}"/>
                </a:ext>
              </a:extLst>
            </p:cNvPr>
            <p:cNvSpPr/>
            <p:nvPr/>
          </p:nvSpPr>
          <p:spPr>
            <a:xfrm>
              <a:off x="193410" y="500907"/>
              <a:ext cx="2473589" cy="730522"/>
            </a:xfrm>
            <a:custGeom>
              <a:avLst/>
              <a:gdLst/>
              <a:ahLst/>
              <a:cxnLst/>
              <a:rect l="l" t="t" r="r" b="b"/>
              <a:pathLst>
                <a:path w="2224674" h="561730">
                  <a:moveTo>
                    <a:pt x="0" y="0"/>
                  </a:moveTo>
                  <a:lnTo>
                    <a:pt x="2224674" y="0"/>
                  </a:lnTo>
                  <a:lnTo>
                    <a:pt x="2224674" y="561730"/>
                  </a:lnTo>
                  <a:lnTo>
                    <a:pt x="0" y="561730"/>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sp>
        <p:sp>
          <p:nvSpPr>
            <p:cNvPr id="20" name="Freeform 20">
              <a:extLst>
                <a:ext uri="{FF2B5EF4-FFF2-40B4-BE49-F238E27FC236}">
                  <a16:creationId xmlns:a16="http://schemas.microsoft.com/office/drawing/2014/main" id="{C7DB6396-D796-41C6-9441-7E9E1DD47DA6}"/>
                </a:ext>
              </a:extLst>
            </p:cNvPr>
            <p:cNvSpPr/>
            <p:nvPr/>
          </p:nvSpPr>
          <p:spPr>
            <a:xfrm>
              <a:off x="193411" y="374876"/>
              <a:ext cx="611590" cy="812692"/>
            </a:xfrm>
            <a:custGeom>
              <a:avLst/>
              <a:gdLst/>
              <a:ahLst/>
              <a:cxnLst/>
              <a:rect l="l" t="t" r="r" b="b"/>
              <a:pathLst>
                <a:path w="477371" h="785796">
                  <a:moveTo>
                    <a:pt x="0" y="0"/>
                  </a:moveTo>
                  <a:lnTo>
                    <a:pt x="477370" y="0"/>
                  </a:lnTo>
                  <a:lnTo>
                    <a:pt x="477370" y="785796"/>
                  </a:lnTo>
                  <a:lnTo>
                    <a:pt x="0" y="78579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1" name="TextBox 21">
              <a:extLst>
                <a:ext uri="{FF2B5EF4-FFF2-40B4-BE49-F238E27FC236}">
                  <a16:creationId xmlns:a16="http://schemas.microsoft.com/office/drawing/2014/main" id="{268A62D6-82BF-4DAC-A676-70314C79E158}"/>
                </a:ext>
              </a:extLst>
            </p:cNvPr>
            <p:cNvSpPr txBox="1"/>
            <p:nvPr/>
          </p:nvSpPr>
          <p:spPr>
            <a:xfrm>
              <a:off x="819721" y="805803"/>
              <a:ext cx="1815323" cy="283924"/>
            </a:xfrm>
            <a:prstGeom prst="rect">
              <a:avLst/>
            </a:prstGeom>
          </p:spPr>
          <p:txBody>
            <a:bodyPr wrap="square" lIns="0" tIns="0" rIns="0" bIns="0" rtlCol="0" anchor="t">
              <a:spAutoFit/>
            </a:bodyPr>
            <a:lstStyle/>
            <a:p>
              <a:pPr algn="dist">
                <a:lnSpc>
                  <a:spcPts val="2240"/>
                </a:lnSpc>
              </a:pPr>
              <a:r>
                <a:rPr lang="en-US" sz="2600" b="1" dirty="0" err="1">
                  <a:solidFill>
                    <a:srgbClr val="000000"/>
                  </a:solidFill>
                  <a:latin typeface="+mn-ea"/>
                </a:rPr>
                <a:t>ポイント</a:t>
              </a:r>
              <a:r>
                <a:rPr lang="en-US" sz="2600" b="1" dirty="0">
                  <a:solidFill>
                    <a:srgbClr val="000000"/>
                  </a:solidFill>
                  <a:latin typeface="+mn-ea"/>
                </a:rPr>
                <a:t>！</a:t>
              </a:r>
            </a:p>
          </p:txBody>
        </p:sp>
      </p:grpSp>
      <p:grpSp>
        <p:nvGrpSpPr>
          <p:cNvPr id="30" name="グループ化 29">
            <a:extLst>
              <a:ext uri="{FF2B5EF4-FFF2-40B4-BE49-F238E27FC236}">
                <a16:creationId xmlns:a16="http://schemas.microsoft.com/office/drawing/2014/main" id="{C0ECAFCE-F8D4-4BFA-804A-C24D8B67BB6A}"/>
              </a:ext>
            </a:extLst>
          </p:cNvPr>
          <p:cNvGrpSpPr/>
          <p:nvPr/>
        </p:nvGrpSpPr>
        <p:grpSpPr>
          <a:xfrm>
            <a:off x="2589883" y="312620"/>
            <a:ext cx="4622950" cy="911429"/>
            <a:chOff x="2589883" y="312620"/>
            <a:chExt cx="4622950" cy="911429"/>
          </a:xfrm>
        </p:grpSpPr>
        <p:sp>
          <p:nvSpPr>
            <p:cNvPr id="17" name="TextBox 5">
              <a:extLst>
                <a:ext uri="{FF2B5EF4-FFF2-40B4-BE49-F238E27FC236}">
                  <a16:creationId xmlns:a16="http://schemas.microsoft.com/office/drawing/2014/main" id="{BA107245-C2F4-4445-8F91-0A6C53135C5F}"/>
                </a:ext>
              </a:extLst>
            </p:cNvPr>
            <p:cNvSpPr txBox="1"/>
            <p:nvPr/>
          </p:nvSpPr>
          <p:spPr>
            <a:xfrm>
              <a:off x="2589883" y="615997"/>
              <a:ext cx="4622950" cy="608052"/>
            </a:xfrm>
            <a:prstGeom prst="rect">
              <a:avLst/>
            </a:prstGeom>
          </p:spPr>
          <p:txBody>
            <a:bodyPr wrap="square" lIns="0" tIns="0" rIns="0" bIns="0" rtlCol="0" anchor="t">
              <a:spAutoFit/>
            </a:bodyPr>
            <a:lstStyle/>
            <a:p>
              <a:pPr algn="ctr">
                <a:lnSpc>
                  <a:spcPts val="5180"/>
                </a:lnSpc>
              </a:pPr>
              <a:r>
                <a:rPr lang="en-US" sz="4000">
                  <a:solidFill>
                    <a:srgbClr val="6B4F3B"/>
                  </a:solidFill>
                  <a:latin typeface="UDモトヤシーダ Bold"/>
                  <a:ea typeface="UDモトヤシーダ Bold"/>
                  <a:cs typeface="UDモトヤシーダ Bold"/>
                  <a:sym typeface="UDモトヤシーダ Bold"/>
                </a:rPr>
                <a:t>歯ブラシのあて方</a:t>
              </a:r>
            </a:p>
          </p:txBody>
        </p:sp>
        <p:sp>
          <p:nvSpPr>
            <p:cNvPr id="24" name="TextBox 6">
              <a:extLst>
                <a:ext uri="{FF2B5EF4-FFF2-40B4-BE49-F238E27FC236}">
                  <a16:creationId xmlns:a16="http://schemas.microsoft.com/office/drawing/2014/main" id="{3DBC14E4-D78E-4166-9839-E30D17C14AE5}"/>
                </a:ext>
              </a:extLst>
            </p:cNvPr>
            <p:cNvSpPr txBox="1"/>
            <p:nvPr/>
          </p:nvSpPr>
          <p:spPr>
            <a:xfrm>
              <a:off x="2978316" y="312620"/>
              <a:ext cx="279499" cy="582295"/>
            </a:xfrm>
            <a:prstGeom prst="rect">
              <a:avLst/>
            </a:prstGeom>
          </p:spPr>
          <p:txBody>
            <a:bodyPr lIns="0" tIns="0" rIns="0" bIns="0" rtlCol="0" anchor="t">
              <a:spAutoFit/>
            </a:bodyPr>
            <a:lstStyle/>
            <a:p>
              <a:pPr algn="ctr">
                <a:lnSpc>
                  <a:spcPts val="3079"/>
                </a:lnSpc>
              </a:pPr>
              <a:r>
                <a:rPr lang="en-US" sz="2199">
                  <a:solidFill>
                    <a:srgbClr val="6B4F3B"/>
                  </a:solidFill>
                  <a:latin typeface="UDモトヤシーダ"/>
                  <a:ea typeface="UDモトヤシーダ"/>
                  <a:cs typeface="UDモトヤシーダ"/>
                  <a:sym typeface="UDモトヤシーダ"/>
                </a:rPr>
                <a:t>は</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1700" fill="hold"/>
                                        <p:tgtEl>
                                          <p:spTgt spid="25"/>
                                        </p:tgtEl>
                                        <p:attrNameLst>
                                          <p:attrName>ppt_w</p:attrName>
                                        </p:attrNameLst>
                                      </p:cBhvr>
                                      <p:tavLst>
                                        <p:tav tm="0">
                                          <p:val>
                                            <p:fltVal val="0"/>
                                          </p:val>
                                        </p:tav>
                                        <p:tav tm="100000">
                                          <p:val>
                                            <p:strVal val="#ppt_w"/>
                                          </p:val>
                                        </p:tav>
                                      </p:tavLst>
                                    </p:anim>
                                    <p:anim calcmode="lin" valueType="num">
                                      <p:cBhvr>
                                        <p:cTn id="8" dur="1700" fill="hold"/>
                                        <p:tgtEl>
                                          <p:spTgt spid="2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p:cTn id="13" dur="1700" fill="hold"/>
                                        <p:tgtEl>
                                          <p:spTgt spid="28"/>
                                        </p:tgtEl>
                                        <p:attrNameLst>
                                          <p:attrName>ppt_w</p:attrName>
                                        </p:attrNameLst>
                                      </p:cBhvr>
                                      <p:tavLst>
                                        <p:tav tm="0">
                                          <p:val>
                                            <p:fltVal val="0"/>
                                          </p:val>
                                        </p:tav>
                                        <p:tav tm="100000">
                                          <p:val>
                                            <p:strVal val="#ppt_w"/>
                                          </p:val>
                                        </p:tav>
                                      </p:tavLst>
                                    </p:anim>
                                    <p:anim calcmode="lin" valueType="num">
                                      <p:cBhvr>
                                        <p:cTn id="14" dur="1700" fill="hold"/>
                                        <p:tgtEl>
                                          <p:spTgt spid="28"/>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p:cTn id="19" dur="1400" fill="hold"/>
                                        <p:tgtEl>
                                          <p:spTgt spid="27"/>
                                        </p:tgtEl>
                                        <p:attrNameLst>
                                          <p:attrName>ppt_w</p:attrName>
                                        </p:attrNameLst>
                                      </p:cBhvr>
                                      <p:tavLst>
                                        <p:tav tm="0">
                                          <p:val>
                                            <p:fltVal val="0"/>
                                          </p:val>
                                        </p:tav>
                                        <p:tav tm="100000">
                                          <p:val>
                                            <p:strVal val="#ppt_w"/>
                                          </p:val>
                                        </p:tav>
                                      </p:tavLst>
                                    </p:anim>
                                    <p:anim calcmode="lin" valueType="num">
                                      <p:cBhvr>
                                        <p:cTn id="20" dur="1400" fill="hold"/>
                                        <p:tgtEl>
                                          <p:spTgt spid="2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10"/>
          <p:cNvSpPr/>
          <p:nvPr/>
        </p:nvSpPr>
        <p:spPr>
          <a:xfrm>
            <a:off x="2024406" y="1734553"/>
            <a:ext cx="5574621" cy="3226028"/>
          </a:xfrm>
          <a:custGeom>
            <a:avLst/>
            <a:gdLst/>
            <a:ahLst/>
            <a:cxnLst/>
            <a:rect l="l" t="t" r="r" b="b"/>
            <a:pathLst>
              <a:path w="4529468" h="3091362">
                <a:moveTo>
                  <a:pt x="0" y="0"/>
                </a:moveTo>
                <a:lnTo>
                  <a:pt x="4529468" y="0"/>
                </a:lnTo>
                <a:lnTo>
                  <a:pt x="4529468" y="3091362"/>
                </a:lnTo>
                <a:lnTo>
                  <a:pt x="0" y="309136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ja-JP" altLang="en-US"/>
          </a:p>
        </p:txBody>
      </p:sp>
      <p:sp>
        <p:nvSpPr>
          <p:cNvPr id="11" name="Freeform 11"/>
          <p:cNvSpPr/>
          <p:nvPr/>
        </p:nvSpPr>
        <p:spPr>
          <a:xfrm rot="16087045">
            <a:off x="2303774" y="3338142"/>
            <a:ext cx="2142691" cy="494838"/>
          </a:xfrm>
          <a:custGeom>
            <a:avLst/>
            <a:gdLst/>
            <a:ahLst/>
            <a:cxnLst/>
            <a:rect l="l" t="t" r="r" b="b"/>
            <a:pathLst>
              <a:path w="2062929" h="623569">
                <a:moveTo>
                  <a:pt x="0" y="0"/>
                </a:moveTo>
                <a:lnTo>
                  <a:pt x="2062930" y="0"/>
                </a:lnTo>
                <a:lnTo>
                  <a:pt x="2062930" y="623569"/>
                </a:lnTo>
                <a:lnTo>
                  <a:pt x="0" y="623569"/>
                </a:lnTo>
                <a:lnTo>
                  <a:pt x="0" y="0"/>
                </a:lnTo>
                <a:close/>
              </a:path>
            </a:pathLst>
          </a:custGeom>
          <a:blipFill>
            <a:blip r:embed="rId5"/>
            <a:stretch>
              <a:fillRect t="-3759" b="-3759"/>
            </a:stretch>
          </a:blipFill>
        </p:spPr>
        <p:txBody>
          <a:bodyPr/>
          <a:lstStyle/>
          <a:p>
            <a:endParaRPr lang="ja-JP" altLang="en-US" dirty="0"/>
          </a:p>
        </p:txBody>
      </p:sp>
      <p:sp>
        <p:nvSpPr>
          <p:cNvPr id="12" name="Freeform 12"/>
          <p:cNvSpPr/>
          <p:nvPr/>
        </p:nvSpPr>
        <p:spPr>
          <a:xfrm rot="10896160">
            <a:off x="4733956" y="2723028"/>
            <a:ext cx="2412026" cy="614635"/>
          </a:xfrm>
          <a:custGeom>
            <a:avLst/>
            <a:gdLst/>
            <a:ahLst/>
            <a:cxnLst/>
            <a:rect l="l" t="t" r="r" b="b"/>
            <a:pathLst>
              <a:path w="2092226" h="624125">
                <a:moveTo>
                  <a:pt x="0" y="0"/>
                </a:moveTo>
                <a:lnTo>
                  <a:pt x="2092227" y="0"/>
                </a:lnTo>
                <a:lnTo>
                  <a:pt x="2092227" y="624125"/>
                </a:lnTo>
                <a:lnTo>
                  <a:pt x="0" y="624125"/>
                </a:lnTo>
                <a:lnTo>
                  <a:pt x="0" y="0"/>
                </a:lnTo>
                <a:close/>
              </a:path>
            </a:pathLst>
          </a:custGeom>
          <a:blipFill>
            <a:blip r:embed="rId5"/>
            <a:stretch>
              <a:fillRect t="-4474" b="-4474"/>
            </a:stretch>
          </a:blipFill>
        </p:spPr>
      </p:sp>
      <p:sp>
        <p:nvSpPr>
          <p:cNvPr id="13" name="Freeform 13"/>
          <p:cNvSpPr/>
          <p:nvPr/>
        </p:nvSpPr>
        <p:spPr>
          <a:xfrm>
            <a:off x="4811717" y="2181410"/>
            <a:ext cx="1208083" cy="373925"/>
          </a:xfrm>
          <a:custGeom>
            <a:avLst/>
            <a:gdLst/>
            <a:ahLst/>
            <a:cxnLst/>
            <a:rect l="l" t="t" r="r" b="b"/>
            <a:pathLst>
              <a:path w="1196558" h="498566">
                <a:moveTo>
                  <a:pt x="0" y="0"/>
                </a:moveTo>
                <a:lnTo>
                  <a:pt x="1196558" y="0"/>
                </a:lnTo>
                <a:lnTo>
                  <a:pt x="1196558" y="498566"/>
                </a:lnTo>
                <a:lnTo>
                  <a:pt x="0" y="4985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4" name="Freeform 14"/>
          <p:cNvSpPr/>
          <p:nvPr/>
        </p:nvSpPr>
        <p:spPr>
          <a:xfrm rot="16200000">
            <a:off x="3594840" y="2821396"/>
            <a:ext cx="855985" cy="359222"/>
          </a:xfrm>
          <a:custGeom>
            <a:avLst/>
            <a:gdLst/>
            <a:ahLst/>
            <a:cxnLst/>
            <a:rect l="l" t="t" r="r" b="b"/>
            <a:pathLst>
              <a:path w="1149510" h="478962">
                <a:moveTo>
                  <a:pt x="0" y="0"/>
                </a:moveTo>
                <a:lnTo>
                  <a:pt x="1149509" y="0"/>
                </a:lnTo>
                <a:lnTo>
                  <a:pt x="1149509" y="478963"/>
                </a:lnTo>
                <a:lnTo>
                  <a:pt x="0" y="47896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8" name="TextBox 6">
            <a:extLst>
              <a:ext uri="{FF2B5EF4-FFF2-40B4-BE49-F238E27FC236}">
                <a16:creationId xmlns:a16="http://schemas.microsoft.com/office/drawing/2014/main" id="{200CC36A-43D0-4433-9C91-B58CA7759214}"/>
              </a:ext>
            </a:extLst>
          </p:cNvPr>
          <p:cNvSpPr txBox="1"/>
          <p:nvPr/>
        </p:nvSpPr>
        <p:spPr>
          <a:xfrm>
            <a:off x="2374738" y="5407438"/>
            <a:ext cx="5793629" cy="1235979"/>
          </a:xfrm>
          <a:prstGeom prst="rect">
            <a:avLst/>
          </a:prstGeom>
        </p:spPr>
        <p:txBody>
          <a:bodyPr wrap="square" lIns="0" tIns="0" rIns="0" bIns="0" rtlCol="0" anchor="t">
            <a:spAutoFit/>
          </a:bodyPr>
          <a:lstStyle/>
          <a:p>
            <a:pPr algn="l">
              <a:lnSpc>
                <a:spcPts val="5087"/>
              </a:lnSpc>
            </a:pPr>
            <a:r>
              <a:rPr lang="en-US" sz="3200" err="1">
                <a:solidFill>
                  <a:srgbClr val="6B4F3B"/>
                </a:solidFill>
                <a:latin typeface="UDモトヤシーダ Bold"/>
                <a:ea typeface="UDモトヤシーダ Bold"/>
                <a:cs typeface="UDモトヤシーダ Bold"/>
                <a:sym typeface="UDモトヤシーダ Bold"/>
              </a:rPr>
              <a:t>歯ブラシ</a:t>
            </a:r>
            <a:r>
              <a:rPr lang="en-US" sz="2800" err="1">
                <a:solidFill>
                  <a:srgbClr val="6B4F3B"/>
                </a:solidFill>
                <a:latin typeface="UDモトヤシーダ Bold"/>
                <a:ea typeface="UDモトヤシーダ Bold"/>
                <a:cs typeface="UDモトヤシーダ Bold"/>
                <a:sym typeface="UDモトヤシーダ Bold"/>
              </a:rPr>
              <a:t>を</a:t>
            </a:r>
            <a:r>
              <a:rPr lang="en-US" sz="3391">
                <a:solidFill>
                  <a:srgbClr val="6B4F3B"/>
                </a:solidFill>
                <a:latin typeface="UDモトヤシーダ Bold"/>
                <a:ea typeface="UDモトヤシーダ Bold"/>
                <a:cs typeface="UDモトヤシーダ Bold"/>
                <a:sym typeface="UDモトヤシーダ Bold"/>
              </a:rPr>
              <a:t> </a:t>
            </a:r>
            <a:r>
              <a:rPr lang="en-US" sz="3200">
                <a:solidFill>
                  <a:srgbClr val="6B4F3B"/>
                </a:solidFill>
                <a:latin typeface="UDモトヤシーダ Bold"/>
                <a:ea typeface="UDモトヤシーダ Bold"/>
                <a:cs typeface="UDモトヤシーダ Bold"/>
                <a:sym typeface="UDモトヤシーダ Bold"/>
              </a:rPr>
              <a:t>たて</a:t>
            </a:r>
            <a:r>
              <a:rPr lang="en-US" sz="2800">
                <a:solidFill>
                  <a:srgbClr val="6B4F3B"/>
                </a:solidFill>
                <a:latin typeface="UDモトヤシーダ Bold"/>
                <a:ea typeface="UDモトヤシーダ Bold"/>
                <a:cs typeface="UDモトヤシーダ Bold"/>
                <a:sym typeface="UDモトヤシーダ Bold"/>
              </a:rPr>
              <a:t>や</a:t>
            </a:r>
            <a:r>
              <a:rPr lang="en-US" sz="3200">
                <a:solidFill>
                  <a:srgbClr val="6B4F3B"/>
                </a:solidFill>
                <a:latin typeface="UDモトヤシーダ Bold"/>
                <a:ea typeface="UDモトヤシーダ Bold"/>
                <a:cs typeface="UDモトヤシーダ Bold"/>
                <a:sym typeface="UDモトヤシーダ Bold"/>
              </a:rPr>
              <a:t>よこ</a:t>
            </a:r>
            <a:r>
              <a:rPr lang="en-US" sz="2800">
                <a:solidFill>
                  <a:srgbClr val="6B4F3B"/>
                </a:solidFill>
                <a:latin typeface="UDモトヤシーダ Bold"/>
                <a:ea typeface="UDモトヤシーダ Bold"/>
                <a:cs typeface="UDモトヤシーダ Bold"/>
                <a:sym typeface="UDモトヤシーダ Bold"/>
              </a:rPr>
              <a:t>に</a:t>
            </a:r>
            <a:r>
              <a:rPr lang="en-US" sz="3200">
                <a:solidFill>
                  <a:srgbClr val="6B4F3B"/>
                </a:solidFill>
                <a:latin typeface="UDモトヤシーダ Bold"/>
                <a:ea typeface="UDモトヤシーダ Bold"/>
                <a:cs typeface="UDモトヤシーダ Bold"/>
                <a:sym typeface="UDモトヤシーダ Bold"/>
              </a:rPr>
              <a:t>して</a:t>
            </a:r>
            <a:r>
              <a:rPr lang="en-US" sz="3391">
                <a:solidFill>
                  <a:srgbClr val="6B4F3B"/>
                </a:solidFill>
                <a:latin typeface="UDモトヤシーダ Bold"/>
                <a:ea typeface="UDモトヤシーダ Bold"/>
                <a:cs typeface="UDモトヤシーダ Bold"/>
                <a:sym typeface="UDモトヤシーダ Bold"/>
              </a:rPr>
              <a:t>、</a:t>
            </a:r>
          </a:p>
          <a:p>
            <a:pPr algn="l">
              <a:lnSpc>
                <a:spcPts val="5087"/>
              </a:lnSpc>
            </a:pPr>
            <a:r>
              <a:rPr lang="en-US" sz="3200">
                <a:solidFill>
                  <a:srgbClr val="6B4F3B"/>
                </a:solidFill>
                <a:latin typeface="UDモトヤシーダ Bold"/>
                <a:ea typeface="UDモトヤシーダ Bold"/>
                <a:cs typeface="UDモトヤシーダ Bold"/>
                <a:sym typeface="UDモトヤシーダ Bold"/>
              </a:rPr>
              <a:t>1本ずつきれい</a:t>
            </a:r>
            <a:r>
              <a:rPr lang="en-US" sz="2800">
                <a:solidFill>
                  <a:srgbClr val="6B4F3B"/>
                </a:solidFill>
                <a:latin typeface="UDモトヤシーダ Bold"/>
                <a:ea typeface="UDモトヤシーダ Bold"/>
                <a:cs typeface="UDモトヤシーダ Bold"/>
                <a:sym typeface="UDモトヤシーダ Bold"/>
              </a:rPr>
              <a:t>に</a:t>
            </a:r>
            <a:r>
              <a:rPr lang="en-US" sz="3200">
                <a:solidFill>
                  <a:srgbClr val="6B4F3B"/>
                </a:solidFill>
                <a:latin typeface="UDモトヤシーダ Bold"/>
                <a:ea typeface="UDモトヤシーダ Bold"/>
                <a:cs typeface="UDモトヤシーダ Bold"/>
                <a:sym typeface="UDモトヤシーダ Bold"/>
              </a:rPr>
              <a:t>みがいてね</a:t>
            </a:r>
            <a:r>
              <a:rPr lang="ja-JP" altLang="en-US" sz="3200">
                <a:solidFill>
                  <a:srgbClr val="6B4F3B"/>
                </a:solidFill>
                <a:latin typeface="UDモトヤシーダ Bold"/>
                <a:ea typeface="UDモトヤシーダ Bold"/>
                <a:cs typeface="UDモトヤシーダ Bold"/>
                <a:sym typeface="UDモトヤシーダ Bold"/>
              </a:rPr>
              <a:t>。</a:t>
            </a:r>
            <a:endParaRPr lang="en-US" sz="3391">
              <a:solidFill>
                <a:srgbClr val="6B4F3B"/>
              </a:solidFill>
              <a:latin typeface="UDモトヤシーダ Bold"/>
              <a:ea typeface="UDモトヤシーダ Bold"/>
              <a:cs typeface="UDモトヤシーダ Bold"/>
              <a:sym typeface="UDモトヤシーダ Bold"/>
            </a:endParaRPr>
          </a:p>
        </p:txBody>
      </p:sp>
      <p:sp>
        <p:nvSpPr>
          <p:cNvPr id="15" name="Freeform 5">
            <a:extLst>
              <a:ext uri="{FF2B5EF4-FFF2-40B4-BE49-F238E27FC236}">
                <a16:creationId xmlns:a16="http://schemas.microsoft.com/office/drawing/2014/main" id="{F52FEFD6-C58C-40D7-AA06-63BA774D8A64}"/>
              </a:ext>
            </a:extLst>
          </p:cNvPr>
          <p:cNvSpPr/>
          <p:nvPr/>
        </p:nvSpPr>
        <p:spPr>
          <a:xfrm>
            <a:off x="1060418" y="5010906"/>
            <a:ext cx="1362551" cy="1835714"/>
          </a:xfrm>
          <a:custGeom>
            <a:avLst/>
            <a:gdLst/>
            <a:ahLst/>
            <a:cxnLst/>
            <a:rect l="l" t="t" r="r" b="b"/>
            <a:pathLst>
              <a:path w="1145291" h="1719010">
                <a:moveTo>
                  <a:pt x="0" y="0"/>
                </a:moveTo>
                <a:lnTo>
                  <a:pt x="1145290" y="0"/>
                </a:lnTo>
                <a:lnTo>
                  <a:pt x="1145290" y="1719010"/>
                </a:lnTo>
                <a:lnTo>
                  <a:pt x="0" y="1719010"/>
                </a:lnTo>
                <a:lnTo>
                  <a:pt x="0" y="0"/>
                </a:lnTo>
                <a:close/>
              </a:path>
            </a:pathLst>
          </a:custGeom>
          <a:blipFill>
            <a:blip r:embed="rId8"/>
            <a:stretch>
              <a:fillRect/>
            </a:stretch>
          </a:blipFill>
        </p:spPr>
        <p:txBody>
          <a:bodyPr/>
          <a:lstStyle/>
          <a:p>
            <a:endParaRPr lang="ja-JP" altLang="en-US"/>
          </a:p>
        </p:txBody>
      </p:sp>
      <p:grpSp>
        <p:nvGrpSpPr>
          <p:cNvPr id="3" name="グループ化 2">
            <a:extLst>
              <a:ext uri="{FF2B5EF4-FFF2-40B4-BE49-F238E27FC236}">
                <a16:creationId xmlns:a16="http://schemas.microsoft.com/office/drawing/2014/main" id="{2E22C359-5928-4AE9-9F2D-0D05FB831B9F}"/>
              </a:ext>
            </a:extLst>
          </p:cNvPr>
          <p:cNvGrpSpPr/>
          <p:nvPr/>
        </p:nvGrpSpPr>
        <p:grpSpPr>
          <a:xfrm>
            <a:off x="2634653" y="485367"/>
            <a:ext cx="5219713" cy="886321"/>
            <a:chOff x="2634653" y="485367"/>
            <a:chExt cx="5219713" cy="886321"/>
          </a:xfrm>
        </p:grpSpPr>
        <p:sp>
          <p:nvSpPr>
            <p:cNvPr id="27" name="TextBox 6">
              <a:extLst>
                <a:ext uri="{FF2B5EF4-FFF2-40B4-BE49-F238E27FC236}">
                  <a16:creationId xmlns:a16="http://schemas.microsoft.com/office/drawing/2014/main" id="{6CB360DC-86F8-4855-8971-D966CC3E0615}"/>
                </a:ext>
              </a:extLst>
            </p:cNvPr>
            <p:cNvSpPr txBox="1"/>
            <p:nvPr/>
          </p:nvSpPr>
          <p:spPr>
            <a:xfrm>
              <a:off x="2634653" y="763636"/>
              <a:ext cx="5219713" cy="608052"/>
            </a:xfrm>
            <a:prstGeom prst="rect">
              <a:avLst/>
            </a:prstGeom>
          </p:spPr>
          <p:txBody>
            <a:bodyPr wrap="square" lIns="0" tIns="0" rIns="0" bIns="0" rtlCol="0" anchor="t">
              <a:spAutoFit/>
            </a:bodyPr>
            <a:lstStyle/>
            <a:p>
              <a:pPr algn="ctr">
                <a:lnSpc>
                  <a:spcPts val="5180"/>
                </a:lnSpc>
              </a:pPr>
              <a:r>
                <a:rPr lang="en-US" sz="4000">
                  <a:solidFill>
                    <a:srgbClr val="6B4F3B"/>
                  </a:solidFill>
                  <a:latin typeface="UDモトヤシーダ Bold"/>
                  <a:ea typeface="UDモトヤシーダ Bold"/>
                  <a:cs typeface="UDモトヤシーダ Bold"/>
                  <a:sym typeface="UDモトヤシーダ Bold"/>
                </a:rPr>
                <a:t>歯ブラシのうごかし方</a:t>
              </a:r>
            </a:p>
          </p:txBody>
        </p:sp>
        <p:sp>
          <p:nvSpPr>
            <p:cNvPr id="17" name="TextBox 6">
              <a:extLst>
                <a:ext uri="{FF2B5EF4-FFF2-40B4-BE49-F238E27FC236}">
                  <a16:creationId xmlns:a16="http://schemas.microsoft.com/office/drawing/2014/main" id="{7E775831-8B76-437F-AAE0-0254FB4F275B}"/>
                </a:ext>
              </a:extLst>
            </p:cNvPr>
            <p:cNvSpPr txBox="1"/>
            <p:nvPr/>
          </p:nvSpPr>
          <p:spPr>
            <a:xfrm>
              <a:off x="2813139" y="485367"/>
              <a:ext cx="279499" cy="582295"/>
            </a:xfrm>
            <a:prstGeom prst="rect">
              <a:avLst/>
            </a:prstGeom>
          </p:spPr>
          <p:txBody>
            <a:bodyPr lIns="0" tIns="0" rIns="0" bIns="0" rtlCol="0" anchor="t">
              <a:spAutoFit/>
            </a:bodyPr>
            <a:lstStyle/>
            <a:p>
              <a:pPr algn="ctr">
                <a:lnSpc>
                  <a:spcPts val="3079"/>
                </a:lnSpc>
              </a:pPr>
              <a:r>
                <a:rPr lang="en-US" sz="2199">
                  <a:solidFill>
                    <a:srgbClr val="6B4F3B"/>
                  </a:solidFill>
                  <a:latin typeface="UDモトヤシーダ"/>
                  <a:ea typeface="UDモトヤシーダ"/>
                  <a:cs typeface="UDモトヤシーダ"/>
                  <a:sym typeface="UDモトヤシーダ"/>
                </a:rPr>
                <a:t>は</a:t>
              </a:r>
            </a:p>
          </p:txBody>
        </p:sp>
      </p:grpSp>
      <p:sp>
        <p:nvSpPr>
          <p:cNvPr id="18" name="TextBox 6">
            <a:extLst>
              <a:ext uri="{FF2B5EF4-FFF2-40B4-BE49-F238E27FC236}">
                <a16:creationId xmlns:a16="http://schemas.microsoft.com/office/drawing/2014/main" id="{135820E4-A8BB-40D1-B9C5-9ABD3999F303}"/>
              </a:ext>
            </a:extLst>
          </p:cNvPr>
          <p:cNvSpPr txBox="1"/>
          <p:nvPr/>
        </p:nvSpPr>
        <p:spPr>
          <a:xfrm>
            <a:off x="2435546" y="5181600"/>
            <a:ext cx="279499" cy="338426"/>
          </a:xfrm>
          <a:prstGeom prst="rect">
            <a:avLst/>
          </a:prstGeom>
        </p:spPr>
        <p:txBody>
          <a:bodyPr lIns="0" tIns="0" rIns="0" bIns="0" rtlCol="0" anchor="t">
            <a:spAutoFit/>
          </a:bodyPr>
          <a:lstStyle/>
          <a:p>
            <a:pPr algn="ctr">
              <a:lnSpc>
                <a:spcPts val="3079"/>
              </a:lnSpc>
            </a:pPr>
            <a:r>
              <a:rPr lang="en-US" sz="1600">
                <a:solidFill>
                  <a:srgbClr val="6B4F3B"/>
                </a:solidFill>
                <a:latin typeface="UDモトヤシーダ"/>
                <a:ea typeface="UDモトヤシーダ"/>
                <a:cs typeface="UDモトヤシーダ"/>
                <a:sym typeface="UDモトヤシーダ"/>
              </a:rPr>
              <a:t>は</a:t>
            </a:r>
          </a:p>
        </p:txBody>
      </p:sp>
      <p:grpSp>
        <p:nvGrpSpPr>
          <p:cNvPr id="19" name="グループ化 18">
            <a:extLst>
              <a:ext uri="{FF2B5EF4-FFF2-40B4-BE49-F238E27FC236}">
                <a16:creationId xmlns:a16="http://schemas.microsoft.com/office/drawing/2014/main" id="{DD0BD94D-8EAA-4074-9A76-8BEBF6D10CBB}"/>
              </a:ext>
            </a:extLst>
          </p:cNvPr>
          <p:cNvGrpSpPr/>
          <p:nvPr/>
        </p:nvGrpSpPr>
        <p:grpSpPr>
          <a:xfrm>
            <a:off x="101706" y="555252"/>
            <a:ext cx="2473589" cy="856553"/>
            <a:chOff x="193410" y="374876"/>
            <a:chExt cx="2473589" cy="856553"/>
          </a:xfrm>
        </p:grpSpPr>
        <p:sp>
          <p:nvSpPr>
            <p:cNvPr id="20" name="Freeform 19">
              <a:extLst>
                <a:ext uri="{FF2B5EF4-FFF2-40B4-BE49-F238E27FC236}">
                  <a16:creationId xmlns:a16="http://schemas.microsoft.com/office/drawing/2014/main" id="{9DBECA9A-F4D9-44EC-8080-72DD2D2597F3}"/>
                </a:ext>
              </a:extLst>
            </p:cNvPr>
            <p:cNvSpPr/>
            <p:nvPr/>
          </p:nvSpPr>
          <p:spPr>
            <a:xfrm>
              <a:off x="193410" y="500907"/>
              <a:ext cx="2473589" cy="730522"/>
            </a:xfrm>
            <a:custGeom>
              <a:avLst/>
              <a:gdLst/>
              <a:ahLst/>
              <a:cxnLst/>
              <a:rect l="l" t="t" r="r" b="b"/>
              <a:pathLst>
                <a:path w="2224674" h="561730">
                  <a:moveTo>
                    <a:pt x="0" y="0"/>
                  </a:moveTo>
                  <a:lnTo>
                    <a:pt x="2224674" y="0"/>
                  </a:lnTo>
                  <a:lnTo>
                    <a:pt x="2224674" y="561730"/>
                  </a:lnTo>
                  <a:lnTo>
                    <a:pt x="0" y="561730"/>
                  </a:lnTo>
                  <a:lnTo>
                    <a:pt x="0" y="0"/>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sp>
        <p:sp>
          <p:nvSpPr>
            <p:cNvPr id="21" name="Freeform 20">
              <a:extLst>
                <a:ext uri="{FF2B5EF4-FFF2-40B4-BE49-F238E27FC236}">
                  <a16:creationId xmlns:a16="http://schemas.microsoft.com/office/drawing/2014/main" id="{C6F97C68-FE95-4445-B987-53F602135969}"/>
                </a:ext>
              </a:extLst>
            </p:cNvPr>
            <p:cNvSpPr/>
            <p:nvPr/>
          </p:nvSpPr>
          <p:spPr>
            <a:xfrm>
              <a:off x="193411" y="374876"/>
              <a:ext cx="611590" cy="812692"/>
            </a:xfrm>
            <a:custGeom>
              <a:avLst/>
              <a:gdLst/>
              <a:ahLst/>
              <a:cxnLst/>
              <a:rect l="l" t="t" r="r" b="b"/>
              <a:pathLst>
                <a:path w="477371" h="785796">
                  <a:moveTo>
                    <a:pt x="0" y="0"/>
                  </a:moveTo>
                  <a:lnTo>
                    <a:pt x="477370" y="0"/>
                  </a:lnTo>
                  <a:lnTo>
                    <a:pt x="477370" y="785796"/>
                  </a:lnTo>
                  <a:lnTo>
                    <a:pt x="0" y="78579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2" name="TextBox 21">
              <a:extLst>
                <a:ext uri="{FF2B5EF4-FFF2-40B4-BE49-F238E27FC236}">
                  <a16:creationId xmlns:a16="http://schemas.microsoft.com/office/drawing/2014/main" id="{C1A6409D-11D7-4E13-8107-C2D6D04C409F}"/>
                </a:ext>
              </a:extLst>
            </p:cNvPr>
            <p:cNvSpPr txBox="1"/>
            <p:nvPr/>
          </p:nvSpPr>
          <p:spPr>
            <a:xfrm>
              <a:off x="819721" y="805803"/>
              <a:ext cx="1815323" cy="283924"/>
            </a:xfrm>
            <a:prstGeom prst="rect">
              <a:avLst/>
            </a:prstGeom>
          </p:spPr>
          <p:txBody>
            <a:bodyPr wrap="square" lIns="0" tIns="0" rIns="0" bIns="0" rtlCol="0" anchor="t">
              <a:spAutoFit/>
            </a:bodyPr>
            <a:lstStyle/>
            <a:p>
              <a:pPr algn="dist">
                <a:lnSpc>
                  <a:spcPts val="2240"/>
                </a:lnSpc>
              </a:pPr>
              <a:r>
                <a:rPr lang="en-US" sz="2600" b="1" dirty="0" err="1">
                  <a:solidFill>
                    <a:srgbClr val="000000"/>
                  </a:solidFill>
                  <a:latin typeface="+mn-ea"/>
                </a:rPr>
                <a:t>ポイント</a:t>
              </a:r>
              <a:r>
                <a:rPr lang="en-US" sz="2600" b="1" dirty="0">
                  <a:solidFill>
                    <a:srgbClr val="000000"/>
                  </a:solidFill>
                  <a:latin typeface="+mn-ea"/>
                </a:rPr>
                <a: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0416 -0.00972 L -0.00336 0.00092 L -0.00256 -0.00949 L -0.00176 0.00046 L -0.00144 -0.0088 L -0.00032 0.00092 L 0.00032 -0.0081 L 0.00128 0.00046 L 0.00128 0.00092 L 0.00128 -0.00834 L -1.79487E-6 2.59259E-6 " pathEditMode="relative" rAng="0" ptsTypes="AAAAAAAAAAA">
                                      <p:cBhvr>
                                        <p:cTn id="6" dur="5500" fill="hold"/>
                                        <p:tgtEl>
                                          <p:spTgt spid="11"/>
                                        </p:tgtEl>
                                        <p:attrNameLst>
                                          <p:attrName>ppt_x</p:attrName>
                                          <p:attrName>ppt_y</p:attrName>
                                        </p:attrNameLst>
                                      </p:cBhvr>
                                      <p:rCtr x="27200" y="53200"/>
                                    </p:animMotion>
                                  </p:childTnLst>
                                </p:cTn>
                              </p:par>
                              <p:par>
                                <p:cTn id="7" presetID="0" presetClass="path" presetSubtype="0" accel="50000" decel="50000" fill="hold" nodeType="withEffect">
                                  <p:stCondLst>
                                    <p:cond delay="4132"/>
                                  </p:stCondLst>
                                  <p:childTnLst>
                                    <p:animMotion origin="layout" path="M -0.00673 -0.01621 L 0.00048 -0.01088 L -0.00641 -0.0213 L 0.00016 -0.02037 L -0.00593 -0.02547 L 7.69231E-7 -0.02755 L -0.00609 -0.02963 L -0.00048 -0.03033 L -0.00561 -0.0213 L 0.00032 -0.01829 L -0.00625 -0.01621 L 0.00032 -0.01088 " pathEditMode="relative" rAng="0" ptsTypes="AAAAAAAAAAAA">
                                      <p:cBhvr>
                                        <p:cTn id="8" dur="4700" fill="hold"/>
                                        <p:tgtEl>
                                          <p:spTgt spid="12"/>
                                        </p:tgtEl>
                                        <p:attrNameLst>
                                          <p:attrName>ppt_x</p:attrName>
                                          <p:attrName>ppt_y</p:attrName>
                                        </p:attrNameLst>
                                      </p:cBhvr>
                                      <p:rCtr x="35300" y="-440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FA87D8FB-ABD7-4F45-9896-4B773A7341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3796" y="1329702"/>
            <a:ext cx="8098407" cy="4356507"/>
          </a:xfrm>
          <a:prstGeom prst="rect">
            <a:avLst/>
          </a:prstGeom>
        </p:spPr>
      </p:pic>
      <p:sp>
        <p:nvSpPr>
          <p:cNvPr id="4" name="TextBox 4"/>
          <p:cNvSpPr txBox="1"/>
          <p:nvPr/>
        </p:nvSpPr>
        <p:spPr>
          <a:xfrm>
            <a:off x="920601" y="659039"/>
            <a:ext cx="9029745" cy="636906"/>
          </a:xfrm>
          <a:prstGeom prst="rect">
            <a:avLst/>
          </a:prstGeom>
        </p:spPr>
        <p:txBody>
          <a:bodyPr lIns="0" tIns="0" rIns="0" bIns="0" rtlCol="0" anchor="t">
            <a:spAutoFit/>
          </a:bodyPr>
          <a:lstStyle/>
          <a:p>
            <a:pPr algn="l">
              <a:lnSpc>
                <a:spcPts val="5537"/>
              </a:lnSpc>
            </a:pPr>
            <a:r>
              <a:rPr lang="en-US" sz="4000" err="1">
                <a:solidFill>
                  <a:srgbClr val="6B4F3B"/>
                </a:solidFill>
                <a:latin typeface="UDモトヤシーダ Bold"/>
                <a:ea typeface="UDモトヤシーダ Bold"/>
                <a:cs typeface="UDモトヤシーダ Bold"/>
                <a:sym typeface="UDモトヤシーダ Bold"/>
              </a:rPr>
              <a:t>生えかわる歯</a:t>
            </a:r>
            <a:r>
              <a:rPr lang="en-US" sz="3691" err="1">
                <a:solidFill>
                  <a:srgbClr val="6B4F3B"/>
                </a:solidFill>
                <a:latin typeface="UDモトヤシーダ Bold"/>
                <a:ea typeface="UDモトヤシーダ Bold"/>
                <a:cs typeface="UDモトヤシーダ Bold"/>
                <a:sym typeface="UDモトヤシーダ Bold"/>
              </a:rPr>
              <a:t>の</a:t>
            </a:r>
            <a:r>
              <a:rPr lang="en-US" sz="4000" err="1">
                <a:solidFill>
                  <a:srgbClr val="6B4F3B"/>
                </a:solidFill>
                <a:latin typeface="UDモトヤシーダ Bold"/>
                <a:ea typeface="UDモトヤシーダ Bold"/>
                <a:cs typeface="UDモトヤシーダ Bold"/>
                <a:sym typeface="UDモトヤシーダ Bold"/>
              </a:rPr>
              <a:t>まわり</a:t>
            </a:r>
            <a:r>
              <a:rPr lang="en-US" sz="3691" err="1">
                <a:solidFill>
                  <a:srgbClr val="6B4F3B"/>
                </a:solidFill>
                <a:latin typeface="UDモトヤシーダ Bold"/>
                <a:ea typeface="UDモトヤシーダ Bold"/>
                <a:cs typeface="UDモトヤシーダ Bold"/>
                <a:sym typeface="UDモトヤシーダ Bold"/>
              </a:rPr>
              <a:t>も</a:t>
            </a:r>
            <a:r>
              <a:rPr lang="en-US" sz="4000" err="1">
                <a:solidFill>
                  <a:srgbClr val="6B4F3B"/>
                </a:solidFill>
                <a:latin typeface="UDモトヤシーダ Bold"/>
                <a:ea typeface="UDモトヤシーダ Bold"/>
                <a:cs typeface="UDモトヤシーダ Bold"/>
                <a:sym typeface="UDモトヤシーダ Bold"/>
              </a:rPr>
              <a:t>気をつけよう</a:t>
            </a:r>
            <a:r>
              <a:rPr lang="en-US" sz="3691">
                <a:solidFill>
                  <a:srgbClr val="6B4F3B"/>
                </a:solidFill>
                <a:latin typeface="UDモトヤシーダ Bold"/>
                <a:ea typeface="UDモトヤシーダ Bold"/>
                <a:cs typeface="UDモトヤシーダ Bold"/>
                <a:sym typeface="UDモトヤシーダ Bold"/>
              </a:rPr>
              <a:t>！</a:t>
            </a:r>
          </a:p>
        </p:txBody>
      </p:sp>
      <p:grpSp>
        <p:nvGrpSpPr>
          <p:cNvPr id="8" name="グループ化 7">
            <a:extLst>
              <a:ext uri="{FF2B5EF4-FFF2-40B4-BE49-F238E27FC236}">
                <a16:creationId xmlns:a16="http://schemas.microsoft.com/office/drawing/2014/main" id="{93440275-BDD3-4567-A4A1-1190E49FB0D3}"/>
              </a:ext>
            </a:extLst>
          </p:cNvPr>
          <p:cNvGrpSpPr/>
          <p:nvPr/>
        </p:nvGrpSpPr>
        <p:grpSpPr>
          <a:xfrm>
            <a:off x="2819400" y="3175360"/>
            <a:ext cx="2590595" cy="3173702"/>
            <a:chOff x="2819400" y="3175360"/>
            <a:chExt cx="2590595" cy="3173702"/>
          </a:xfrm>
        </p:grpSpPr>
        <p:sp>
          <p:nvSpPr>
            <p:cNvPr id="3" name="AutoShape 3"/>
            <p:cNvSpPr/>
            <p:nvPr/>
          </p:nvSpPr>
          <p:spPr>
            <a:xfrm flipH="1" flipV="1">
              <a:off x="3850325" y="3175360"/>
              <a:ext cx="0" cy="2476357"/>
            </a:xfrm>
            <a:prstGeom prst="line">
              <a:avLst/>
            </a:prstGeom>
            <a:ln w="38100" cap="flat">
              <a:solidFill>
                <a:srgbClr val="000000"/>
              </a:solidFill>
              <a:prstDash val="solid"/>
              <a:headEnd type="none" w="sm" len="sm"/>
              <a:tailEnd type="arrow" w="med" len="sm"/>
            </a:ln>
          </p:spPr>
        </p:sp>
        <p:sp>
          <p:nvSpPr>
            <p:cNvPr id="5" name="TextBox 5"/>
            <p:cNvSpPr txBox="1"/>
            <p:nvPr/>
          </p:nvSpPr>
          <p:spPr>
            <a:xfrm>
              <a:off x="2819400" y="5598215"/>
              <a:ext cx="2590595" cy="750847"/>
            </a:xfrm>
            <a:prstGeom prst="rect">
              <a:avLst/>
            </a:prstGeom>
          </p:spPr>
          <p:txBody>
            <a:bodyPr wrap="square" lIns="0" tIns="0" rIns="0" bIns="0" rtlCol="0" anchor="t">
              <a:spAutoFit/>
            </a:bodyPr>
            <a:lstStyle/>
            <a:p>
              <a:pPr algn="ctr">
                <a:lnSpc>
                  <a:spcPts val="6522"/>
                </a:lnSpc>
              </a:pPr>
              <a:r>
                <a:rPr lang="en-US" sz="4658" err="1">
                  <a:solidFill>
                    <a:srgbClr val="FF3131"/>
                  </a:solidFill>
                  <a:latin typeface="UDモトヤシーダ Bold"/>
                  <a:ea typeface="UDモトヤシーダ Bold"/>
                  <a:cs typeface="UDモトヤシーダ Bold"/>
                  <a:sym typeface="UDモトヤシーダ Bold"/>
                </a:rPr>
                <a:t>ここ</a:t>
              </a:r>
              <a:r>
                <a:rPr lang="en-US" sz="4658">
                  <a:solidFill>
                    <a:srgbClr val="FF3131"/>
                  </a:solidFill>
                  <a:latin typeface="UDモトヤシーダ Bold"/>
                  <a:ea typeface="UDモトヤシーダ Bold"/>
                  <a:cs typeface="UDモトヤシーダ Bold"/>
                  <a:sym typeface="UDモトヤシーダ Bold"/>
                </a:rPr>
                <a:t>！</a:t>
              </a:r>
            </a:p>
          </p:txBody>
        </p:sp>
      </p:grpSp>
      <p:sp>
        <p:nvSpPr>
          <p:cNvPr id="6" name="TextBox 6"/>
          <p:cNvSpPr txBox="1"/>
          <p:nvPr/>
        </p:nvSpPr>
        <p:spPr>
          <a:xfrm>
            <a:off x="3570826" y="367891"/>
            <a:ext cx="279499" cy="582295"/>
          </a:xfrm>
          <a:prstGeom prst="rect">
            <a:avLst/>
          </a:prstGeom>
        </p:spPr>
        <p:txBody>
          <a:bodyPr lIns="0" tIns="0" rIns="0" bIns="0" rtlCol="0" anchor="t">
            <a:spAutoFit/>
          </a:bodyPr>
          <a:lstStyle/>
          <a:p>
            <a:pPr algn="ctr">
              <a:lnSpc>
                <a:spcPts val="3079"/>
              </a:lnSpc>
            </a:pPr>
            <a:r>
              <a:rPr lang="en-US" sz="2199">
                <a:solidFill>
                  <a:srgbClr val="6B4F3B"/>
                </a:solidFill>
                <a:latin typeface="UDモトヤシーダ"/>
                <a:ea typeface="UDモトヤシーダ"/>
                <a:cs typeface="UDモトヤシーダ"/>
                <a:sym typeface="UDモトヤシーダ"/>
              </a:rPr>
              <a:t>は</a:t>
            </a:r>
          </a:p>
        </p:txBody>
      </p:sp>
      <p:sp>
        <p:nvSpPr>
          <p:cNvPr id="7" name="Freeform 4">
            <a:extLst>
              <a:ext uri="{FF2B5EF4-FFF2-40B4-BE49-F238E27FC236}">
                <a16:creationId xmlns:a16="http://schemas.microsoft.com/office/drawing/2014/main" id="{938B89C4-1021-4B29-BD71-E42257F6249F}"/>
              </a:ext>
            </a:extLst>
          </p:cNvPr>
          <p:cNvSpPr/>
          <p:nvPr/>
        </p:nvSpPr>
        <p:spPr>
          <a:xfrm>
            <a:off x="0" y="596571"/>
            <a:ext cx="847551" cy="733131"/>
          </a:xfrm>
          <a:custGeom>
            <a:avLst/>
            <a:gdLst/>
            <a:ahLst/>
            <a:cxnLst/>
            <a:rect l="l" t="t" r="r" b="b"/>
            <a:pathLst>
              <a:path w="847551" h="733131">
                <a:moveTo>
                  <a:pt x="0" y="0"/>
                </a:moveTo>
                <a:lnTo>
                  <a:pt x="847551" y="0"/>
                </a:lnTo>
                <a:lnTo>
                  <a:pt x="847551" y="733131"/>
                </a:lnTo>
                <a:lnTo>
                  <a:pt x="0" y="73313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16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ED9E987F-62EA-4ED0-9DB5-E83BF629A5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78664" y="2464167"/>
            <a:ext cx="1500855" cy="1000973"/>
          </a:xfrm>
          <a:prstGeom prst="rect">
            <a:avLst/>
          </a:prstGeom>
        </p:spPr>
      </p:pic>
      <p:grpSp>
        <p:nvGrpSpPr>
          <p:cNvPr id="23" name="グループ化 22">
            <a:extLst>
              <a:ext uri="{FF2B5EF4-FFF2-40B4-BE49-F238E27FC236}">
                <a16:creationId xmlns:a16="http://schemas.microsoft.com/office/drawing/2014/main" id="{9C045F4B-464B-45E7-A206-C189703DC823}"/>
              </a:ext>
            </a:extLst>
          </p:cNvPr>
          <p:cNvGrpSpPr/>
          <p:nvPr/>
        </p:nvGrpSpPr>
        <p:grpSpPr>
          <a:xfrm>
            <a:off x="96352" y="5369529"/>
            <a:ext cx="9651171" cy="1338551"/>
            <a:chOff x="319506" y="5253886"/>
            <a:chExt cx="9651171" cy="1338551"/>
          </a:xfrm>
        </p:grpSpPr>
        <p:grpSp>
          <p:nvGrpSpPr>
            <p:cNvPr id="13" name="Group 13"/>
            <p:cNvGrpSpPr/>
            <p:nvPr/>
          </p:nvGrpSpPr>
          <p:grpSpPr>
            <a:xfrm>
              <a:off x="319506" y="5269191"/>
              <a:ext cx="9586494" cy="512961"/>
              <a:chOff x="0" y="21552"/>
              <a:chExt cx="12781993" cy="683948"/>
            </a:xfrm>
          </p:grpSpPr>
          <p:sp>
            <p:nvSpPr>
              <p:cNvPr id="14" name="Freeform 14"/>
              <p:cNvSpPr/>
              <p:nvPr/>
            </p:nvSpPr>
            <p:spPr>
              <a:xfrm>
                <a:off x="0" y="180459"/>
                <a:ext cx="395892" cy="399386"/>
              </a:xfrm>
              <a:custGeom>
                <a:avLst/>
                <a:gdLst/>
                <a:ahLst/>
                <a:cxnLst/>
                <a:rect l="l" t="t" r="r" b="b"/>
                <a:pathLst>
                  <a:path w="395892" h="399386">
                    <a:moveTo>
                      <a:pt x="0" y="0"/>
                    </a:moveTo>
                    <a:lnTo>
                      <a:pt x="395892" y="0"/>
                    </a:lnTo>
                    <a:lnTo>
                      <a:pt x="395892" y="399387"/>
                    </a:lnTo>
                    <a:lnTo>
                      <a:pt x="0" y="399387"/>
                    </a:lnTo>
                    <a:lnTo>
                      <a:pt x="0" y="0"/>
                    </a:lnTo>
                    <a:close/>
                  </a:path>
                </a:pathLst>
              </a:custGeom>
              <a:blipFill>
                <a:blip r:embed="rId4"/>
                <a:stretch>
                  <a:fillRect/>
                </a:stretch>
              </a:blipFill>
            </p:spPr>
          </p:sp>
          <p:sp>
            <p:nvSpPr>
              <p:cNvPr id="15" name="TextBox 15"/>
              <p:cNvSpPr txBox="1"/>
              <p:nvPr/>
            </p:nvSpPr>
            <p:spPr>
              <a:xfrm>
                <a:off x="482128" y="21552"/>
                <a:ext cx="12299865" cy="683948"/>
              </a:xfrm>
              <a:prstGeom prst="rect">
                <a:avLst/>
              </a:prstGeom>
            </p:spPr>
            <p:txBody>
              <a:bodyPr wrap="square" lIns="0" tIns="0" rIns="0" bIns="0" rtlCol="0" anchor="t">
                <a:spAutoFit/>
              </a:bodyPr>
              <a:lstStyle/>
              <a:p>
                <a:pPr algn="l">
                  <a:lnSpc>
                    <a:spcPts val="3955"/>
                  </a:lnSpc>
                </a:pPr>
                <a:r>
                  <a:rPr lang="en-US" sz="3500" err="1">
                    <a:solidFill>
                      <a:srgbClr val="8D6041"/>
                    </a:solidFill>
                    <a:latin typeface="UDモトヤシーダ Bold"/>
                    <a:ea typeface="UDモトヤシーダ Bold"/>
                  </a:rPr>
                  <a:t>みがいた</a:t>
                </a:r>
                <a:r>
                  <a:rPr lang="ja-JP" altLang="en-US" sz="3500">
                    <a:solidFill>
                      <a:srgbClr val="8D6041"/>
                    </a:solidFill>
                    <a:latin typeface="UDモトヤシーダ Bold"/>
                    <a:ea typeface="UDモトヤシーダ Bold"/>
                  </a:rPr>
                  <a:t>後</a:t>
                </a:r>
                <a:r>
                  <a:rPr lang="ja-JP" altLang="en-US" sz="2800">
                    <a:solidFill>
                      <a:srgbClr val="8D6041"/>
                    </a:solidFill>
                    <a:latin typeface="UDモトヤシーダ Bold"/>
                    <a:ea typeface="UDモトヤシーダ Bold"/>
                  </a:rPr>
                  <a:t>の </a:t>
                </a:r>
                <a:r>
                  <a:rPr lang="en-US" sz="3500" err="1">
                    <a:solidFill>
                      <a:srgbClr val="8D6041"/>
                    </a:solidFill>
                    <a:latin typeface="UDモトヤシーダ Bold"/>
                    <a:ea typeface="UDモトヤシーダ Bold"/>
                  </a:rPr>
                  <a:t>うがい</a:t>
                </a:r>
                <a:r>
                  <a:rPr lang="ja-JP" altLang="en-US" sz="2800">
                    <a:solidFill>
                      <a:srgbClr val="8D6041"/>
                    </a:solidFill>
                    <a:latin typeface="UDモトヤシーダ Bold"/>
                    <a:ea typeface="UDモトヤシーダ Bold"/>
                  </a:rPr>
                  <a:t>は</a:t>
                </a:r>
                <a:r>
                  <a:rPr lang="en-US" altLang="ja-JP" sz="3500">
                    <a:solidFill>
                      <a:srgbClr val="8D6041"/>
                    </a:solidFill>
                    <a:latin typeface="UDモトヤシーダ Bold"/>
                    <a:ea typeface="UDモトヤシーダ Bold"/>
                  </a:rPr>
                  <a:t> </a:t>
                </a:r>
                <a:r>
                  <a:rPr lang="en-US" sz="3500">
                    <a:solidFill>
                      <a:srgbClr val="8D6041"/>
                    </a:solidFill>
                    <a:latin typeface="UDモトヤシーダ Bold"/>
                    <a:ea typeface="UDモトヤシーダ Bold"/>
                  </a:rPr>
                  <a:t>1</a:t>
                </a:r>
                <a:r>
                  <a:rPr lang="ja-JP" altLang="en-US" sz="3500">
                    <a:solidFill>
                      <a:srgbClr val="8D6041"/>
                    </a:solidFill>
                    <a:latin typeface="UDモトヤシーダ Bold"/>
                    <a:ea typeface="UDモトヤシーダ Bold"/>
                  </a:rPr>
                  <a:t>回</a:t>
                </a:r>
                <a:r>
                  <a:rPr lang="en-US" sz="3500" err="1">
                    <a:solidFill>
                      <a:srgbClr val="8D6041"/>
                    </a:solidFill>
                    <a:latin typeface="UDモトヤシーダ Bold"/>
                    <a:ea typeface="UDモトヤシーダ Bold"/>
                  </a:rPr>
                  <a:t>だけ</a:t>
                </a:r>
                <a:r>
                  <a:rPr lang="ja-JP" altLang="en-US" sz="2800">
                    <a:solidFill>
                      <a:srgbClr val="8D6041"/>
                    </a:solidFill>
                    <a:latin typeface="UDモトヤシーダ Bold"/>
                    <a:ea typeface="UDモトヤシーダ Bold"/>
                  </a:rPr>
                  <a:t>に</a:t>
                </a:r>
                <a:r>
                  <a:rPr lang="en-US" sz="3500" err="1">
                    <a:solidFill>
                      <a:srgbClr val="8D6041"/>
                    </a:solidFill>
                    <a:latin typeface="UDモトヤシーダ Bold"/>
                    <a:ea typeface="UDモトヤシーダ Bold"/>
                  </a:rPr>
                  <a:t>してね</a:t>
                </a:r>
                <a:r>
                  <a:rPr lang="en-US" sz="3500">
                    <a:solidFill>
                      <a:srgbClr val="8D6041"/>
                    </a:solidFill>
                    <a:latin typeface="UDモトヤシーダ Bold"/>
                    <a:ea typeface="UDモトヤシーダ Bold"/>
                  </a:rPr>
                  <a:t>！</a:t>
                </a:r>
              </a:p>
            </p:txBody>
          </p:sp>
        </p:grpSp>
        <p:sp>
          <p:nvSpPr>
            <p:cNvPr id="19" name="Freeform 19"/>
            <p:cNvSpPr/>
            <p:nvPr/>
          </p:nvSpPr>
          <p:spPr>
            <a:xfrm>
              <a:off x="8818587" y="5253886"/>
              <a:ext cx="1152090" cy="1338551"/>
            </a:xfrm>
            <a:custGeom>
              <a:avLst/>
              <a:gdLst/>
              <a:ahLst/>
              <a:cxnLst/>
              <a:rect l="l" t="t" r="r" b="b"/>
              <a:pathLst>
                <a:path w="959558" h="1113582">
                  <a:moveTo>
                    <a:pt x="0" y="0"/>
                  </a:moveTo>
                  <a:lnTo>
                    <a:pt x="959558" y="0"/>
                  </a:lnTo>
                  <a:lnTo>
                    <a:pt x="959558" y="1113582"/>
                  </a:lnTo>
                  <a:lnTo>
                    <a:pt x="0" y="1113582"/>
                  </a:lnTo>
                  <a:lnTo>
                    <a:pt x="0" y="0"/>
                  </a:lnTo>
                  <a:close/>
                </a:path>
              </a:pathLst>
            </a:custGeom>
            <a:blipFill>
              <a:blip r:embed="rId5"/>
              <a:stretch>
                <a:fillRect l="-427625" t="-67799" b="-2792"/>
              </a:stretch>
            </a:blipFill>
          </p:spPr>
        </p:sp>
      </p:grpSp>
      <p:pic>
        <p:nvPicPr>
          <p:cNvPr id="12" name="図 11">
            <a:extLst>
              <a:ext uri="{FF2B5EF4-FFF2-40B4-BE49-F238E27FC236}">
                <a16:creationId xmlns:a16="http://schemas.microsoft.com/office/drawing/2014/main" id="{984C4DA9-69E2-4C88-80E6-4085D276739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53000" y="2407481"/>
            <a:ext cx="1784821" cy="850110"/>
          </a:xfrm>
          <a:prstGeom prst="rect">
            <a:avLst/>
          </a:prstGeom>
        </p:spPr>
      </p:pic>
      <p:pic>
        <p:nvPicPr>
          <p:cNvPr id="9" name="図 8">
            <a:extLst>
              <a:ext uri="{FF2B5EF4-FFF2-40B4-BE49-F238E27FC236}">
                <a16:creationId xmlns:a16="http://schemas.microsoft.com/office/drawing/2014/main" id="{394F16C5-7D2B-454D-9E28-47C0339235D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47910"/>
            <a:ext cx="9288414" cy="1144182"/>
          </a:xfrm>
          <a:prstGeom prst="rect">
            <a:avLst/>
          </a:prstGeom>
        </p:spPr>
      </p:pic>
      <p:sp>
        <p:nvSpPr>
          <p:cNvPr id="3" name="Freeform 3"/>
          <p:cNvSpPr/>
          <p:nvPr/>
        </p:nvSpPr>
        <p:spPr>
          <a:xfrm>
            <a:off x="9022695" y="2375331"/>
            <a:ext cx="502554" cy="1100591"/>
          </a:xfrm>
          <a:custGeom>
            <a:avLst/>
            <a:gdLst/>
            <a:ahLst/>
            <a:cxnLst/>
            <a:rect l="l" t="t" r="r" b="b"/>
            <a:pathLst>
              <a:path w="396264" h="1351073">
                <a:moveTo>
                  <a:pt x="0" y="0"/>
                </a:moveTo>
                <a:lnTo>
                  <a:pt x="396265" y="0"/>
                </a:lnTo>
                <a:lnTo>
                  <a:pt x="396265" y="1351072"/>
                </a:lnTo>
                <a:lnTo>
                  <a:pt x="0" y="1351072"/>
                </a:lnTo>
                <a:lnTo>
                  <a:pt x="0" y="0"/>
                </a:lnTo>
                <a:close/>
              </a:path>
            </a:pathLst>
          </a:custGeom>
          <a:blipFill>
            <a:blip r:embed="rId8"/>
            <a:stretch>
              <a:fillRect/>
            </a:stretch>
          </a:blipFill>
        </p:spPr>
        <p:txBody>
          <a:bodyPr/>
          <a:lstStyle/>
          <a:p>
            <a:endParaRPr lang="ja-JP" altLang="en-US"/>
          </a:p>
        </p:txBody>
      </p:sp>
      <p:grpSp>
        <p:nvGrpSpPr>
          <p:cNvPr id="30" name="グループ化 29">
            <a:extLst>
              <a:ext uri="{FF2B5EF4-FFF2-40B4-BE49-F238E27FC236}">
                <a16:creationId xmlns:a16="http://schemas.microsoft.com/office/drawing/2014/main" id="{BD7C56DE-C801-4213-974B-14B3B6A88407}"/>
              </a:ext>
            </a:extLst>
          </p:cNvPr>
          <p:cNvGrpSpPr/>
          <p:nvPr/>
        </p:nvGrpSpPr>
        <p:grpSpPr>
          <a:xfrm>
            <a:off x="83771" y="1551947"/>
            <a:ext cx="9725877" cy="761748"/>
            <a:chOff x="83771" y="1551947"/>
            <a:chExt cx="9725877" cy="761748"/>
          </a:xfrm>
        </p:grpSpPr>
        <p:grpSp>
          <p:nvGrpSpPr>
            <p:cNvPr id="6" name="Group 6"/>
            <p:cNvGrpSpPr/>
            <p:nvPr/>
          </p:nvGrpSpPr>
          <p:grpSpPr>
            <a:xfrm>
              <a:off x="83771" y="1813558"/>
              <a:ext cx="9725877" cy="500137"/>
              <a:chOff x="-16411" y="-286920"/>
              <a:chExt cx="12686892" cy="666849"/>
            </a:xfrm>
          </p:grpSpPr>
          <p:sp>
            <p:nvSpPr>
              <p:cNvPr id="7" name="Freeform 7"/>
              <p:cNvSpPr/>
              <p:nvPr/>
            </p:nvSpPr>
            <p:spPr>
              <a:xfrm>
                <a:off x="-16411" y="-153189"/>
                <a:ext cx="395892" cy="399386"/>
              </a:xfrm>
              <a:custGeom>
                <a:avLst/>
                <a:gdLst/>
                <a:ahLst/>
                <a:cxnLst/>
                <a:rect l="l" t="t" r="r" b="b"/>
                <a:pathLst>
                  <a:path w="395892" h="399386">
                    <a:moveTo>
                      <a:pt x="0" y="0"/>
                    </a:moveTo>
                    <a:lnTo>
                      <a:pt x="395892" y="0"/>
                    </a:lnTo>
                    <a:lnTo>
                      <a:pt x="395892" y="399386"/>
                    </a:lnTo>
                    <a:lnTo>
                      <a:pt x="0" y="399386"/>
                    </a:lnTo>
                    <a:lnTo>
                      <a:pt x="0" y="0"/>
                    </a:lnTo>
                    <a:close/>
                  </a:path>
                </a:pathLst>
              </a:custGeom>
              <a:blipFill>
                <a:blip r:embed="rId4"/>
                <a:stretch>
                  <a:fillRect/>
                </a:stretch>
              </a:blipFill>
            </p:spPr>
          </p:sp>
          <p:sp>
            <p:nvSpPr>
              <p:cNvPr id="8" name="TextBox 8"/>
              <p:cNvSpPr txBox="1"/>
              <p:nvPr/>
            </p:nvSpPr>
            <p:spPr>
              <a:xfrm>
                <a:off x="554236" y="-286920"/>
                <a:ext cx="12116245" cy="666849"/>
              </a:xfrm>
              <a:prstGeom prst="rect">
                <a:avLst/>
              </a:prstGeom>
            </p:spPr>
            <p:txBody>
              <a:bodyPr wrap="square" lIns="0" tIns="0" rIns="0" bIns="0" rtlCol="0" anchor="t">
                <a:spAutoFit/>
              </a:bodyPr>
              <a:lstStyle/>
              <a:p>
                <a:pPr algn="just">
                  <a:lnSpc>
                    <a:spcPts val="3948"/>
                  </a:lnSpc>
                </a:pPr>
                <a:r>
                  <a:rPr lang="ja-JP" altLang="en-US" sz="3490">
                    <a:solidFill>
                      <a:srgbClr val="8D6041"/>
                    </a:solidFill>
                    <a:ea typeface="UDモトヤシーダ Bold"/>
                  </a:rPr>
                  <a:t>歯</a:t>
                </a:r>
                <a:r>
                  <a:rPr lang="en-US" sz="3494" err="1">
                    <a:solidFill>
                      <a:srgbClr val="8D6041"/>
                    </a:solidFill>
                    <a:ea typeface="UDモトヤシーダ Bold"/>
                  </a:rPr>
                  <a:t>みが</a:t>
                </a:r>
                <a:r>
                  <a:rPr lang="ja-JP" altLang="en-US" sz="3494" err="1">
                    <a:solidFill>
                      <a:srgbClr val="8D6041"/>
                    </a:solidFill>
                    <a:ea typeface="UDモトヤシーダ Bold"/>
                  </a:rPr>
                  <a:t>き</a:t>
                </a:r>
                <a:r>
                  <a:rPr lang="ja-JP" altLang="en-US" sz="2800" err="1">
                    <a:solidFill>
                      <a:srgbClr val="8D6041"/>
                    </a:solidFill>
                    <a:ea typeface="UDモトヤシーダ Bold"/>
                  </a:rPr>
                  <a:t>の</a:t>
                </a:r>
                <a:r>
                  <a:rPr lang="ja-JP" altLang="en-US" sz="3494">
                    <a:solidFill>
                      <a:srgbClr val="8D6041"/>
                    </a:solidFill>
                    <a:ea typeface="UDモトヤシーダ Bold"/>
                  </a:rPr>
                  <a:t>時</a:t>
                </a:r>
                <a:r>
                  <a:rPr lang="ja-JP" altLang="en-US" sz="2800">
                    <a:solidFill>
                      <a:srgbClr val="8D6041"/>
                    </a:solidFill>
                    <a:ea typeface="UDモトヤシーダ Bold"/>
                  </a:rPr>
                  <a:t>は</a:t>
                </a:r>
                <a:r>
                  <a:rPr lang="en-US" altLang="ja-JP" sz="3494">
                    <a:solidFill>
                      <a:srgbClr val="8D6041"/>
                    </a:solidFill>
                    <a:ea typeface="UDモトヤシーダ Bold"/>
                  </a:rPr>
                  <a:t> </a:t>
                </a:r>
                <a:r>
                  <a:rPr lang="ja-JP" altLang="en-US" sz="3494">
                    <a:solidFill>
                      <a:srgbClr val="8D6041"/>
                    </a:solidFill>
                    <a:ea typeface="UDモトヤシーダ Bold"/>
                  </a:rPr>
                  <a:t>歯</a:t>
                </a:r>
                <a:r>
                  <a:rPr lang="en-US" sz="3494" err="1">
                    <a:solidFill>
                      <a:srgbClr val="8D6041"/>
                    </a:solidFill>
                    <a:ea typeface="UDモトヤシーダ Bold"/>
                  </a:rPr>
                  <a:t>ブラシ</a:t>
                </a:r>
                <a:r>
                  <a:rPr lang="ja-JP" altLang="en-US" sz="2800">
                    <a:solidFill>
                      <a:srgbClr val="8D6041"/>
                    </a:solidFill>
                    <a:ea typeface="UDモトヤシーダ Bold"/>
                  </a:rPr>
                  <a:t>と</a:t>
                </a:r>
                <a:r>
                  <a:rPr lang="en-US" altLang="ja-JP" sz="3494">
                    <a:solidFill>
                      <a:srgbClr val="8D6041"/>
                    </a:solidFill>
                    <a:ea typeface="UDモトヤシーダ Bold"/>
                  </a:rPr>
                  <a:t> </a:t>
                </a:r>
                <a:r>
                  <a:rPr lang="en-US" sz="3494" err="1">
                    <a:solidFill>
                      <a:srgbClr val="8D6041"/>
                    </a:solidFill>
                    <a:ea typeface="UDモトヤシーダ Bold"/>
                  </a:rPr>
                  <a:t>フロス</a:t>
                </a:r>
                <a:r>
                  <a:rPr lang="ja-JP" altLang="en-US" sz="2800">
                    <a:solidFill>
                      <a:srgbClr val="8D6041"/>
                    </a:solidFill>
                    <a:ea typeface="UDモトヤシーダ Bold"/>
                  </a:rPr>
                  <a:t>を</a:t>
                </a:r>
                <a:r>
                  <a:rPr lang="ja-JP" altLang="en-US" sz="3494">
                    <a:solidFill>
                      <a:srgbClr val="8D6041"/>
                    </a:solidFill>
                    <a:ea typeface="UDモトヤシーダ Bold"/>
                  </a:rPr>
                  <a:t>使ってね</a:t>
                </a:r>
                <a:r>
                  <a:rPr lang="en-US" sz="3494">
                    <a:solidFill>
                      <a:srgbClr val="8D6041"/>
                    </a:solidFill>
                    <a:ea typeface="UDモトヤシーダ Bold"/>
                  </a:rPr>
                  <a:t>！　</a:t>
                </a:r>
              </a:p>
            </p:txBody>
          </p:sp>
        </p:grpSp>
        <p:sp>
          <p:nvSpPr>
            <p:cNvPr id="24" name="TextBox 16">
              <a:extLst>
                <a:ext uri="{FF2B5EF4-FFF2-40B4-BE49-F238E27FC236}">
                  <a16:creationId xmlns:a16="http://schemas.microsoft.com/office/drawing/2014/main" id="{EEE3CC3E-4644-41CB-B46B-3F54EDC9E617}"/>
                </a:ext>
              </a:extLst>
            </p:cNvPr>
            <p:cNvSpPr txBox="1"/>
            <p:nvPr/>
          </p:nvSpPr>
          <p:spPr>
            <a:xfrm>
              <a:off x="634901" y="1551947"/>
              <a:ext cx="203299" cy="416560"/>
            </a:xfrm>
            <a:prstGeom prst="rect">
              <a:avLst/>
            </a:prstGeom>
          </p:spPr>
          <p:txBody>
            <a:bodyPr lIns="0" tIns="0" rIns="0" bIns="0" rtlCol="0" anchor="t">
              <a:spAutoFit/>
            </a:bodyPr>
            <a:lstStyle/>
            <a:p>
              <a:pPr algn="ctr">
                <a:lnSpc>
                  <a:spcPts val="2240"/>
                </a:lnSpc>
              </a:pPr>
              <a:r>
                <a:rPr lang="en-US" sz="1600">
                  <a:solidFill>
                    <a:srgbClr val="6B4F3B"/>
                  </a:solidFill>
                  <a:latin typeface="UDモトヤシーダ"/>
                  <a:ea typeface="UDモトヤシーダ"/>
                  <a:cs typeface="UDモトヤシーダ"/>
                  <a:sym typeface="UDモトヤシーダ"/>
                </a:rPr>
                <a:t>は</a:t>
              </a:r>
            </a:p>
          </p:txBody>
        </p:sp>
        <p:sp>
          <p:nvSpPr>
            <p:cNvPr id="25" name="TextBox 16">
              <a:extLst>
                <a:ext uri="{FF2B5EF4-FFF2-40B4-BE49-F238E27FC236}">
                  <a16:creationId xmlns:a16="http://schemas.microsoft.com/office/drawing/2014/main" id="{2635AC39-B1C5-4DD5-BDC5-B66F057B99C5}"/>
                </a:ext>
              </a:extLst>
            </p:cNvPr>
            <p:cNvSpPr txBox="1"/>
            <p:nvPr/>
          </p:nvSpPr>
          <p:spPr>
            <a:xfrm>
              <a:off x="3682901" y="1564640"/>
              <a:ext cx="203299" cy="416560"/>
            </a:xfrm>
            <a:prstGeom prst="rect">
              <a:avLst/>
            </a:prstGeom>
          </p:spPr>
          <p:txBody>
            <a:bodyPr lIns="0" tIns="0" rIns="0" bIns="0" rtlCol="0" anchor="t">
              <a:spAutoFit/>
            </a:bodyPr>
            <a:lstStyle/>
            <a:p>
              <a:pPr algn="ctr">
                <a:lnSpc>
                  <a:spcPts val="2240"/>
                </a:lnSpc>
              </a:pPr>
              <a:r>
                <a:rPr lang="en-US" sz="1600">
                  <a:solidFill>
                    <a:srgbClr val="6B4F3B"/>
                  </a:solidFill>
                  <a:latin typeface="UDモトヤシーダ"/>
                  <a:ea typeface="UDモトヤシーダ"/>
                  <a:cs typeface="UDモトヤシーダ"/>
                  <a:sym typeface="UDモトヤシーダ"/>
                </a:rPr>
                <a:t>は</a:t>
              </a:r>
            </a:p>
          </p:txBody>
        </p:sp>
      </p:grpSp>
      <p:grpSp>
        <p:nvGrpSpPr>
          <p:cNvPr id="16" name="グループ化 15">
            <a:extLst>
              <a:ext uri="{FF2B5EF4-FFF2-40B4-BE49-F238E27FC236}">
                <a16:creationId xmlns:a16="http://schemas.microsoft.com/office/drawing/2014/main" id="{07B484CC-78B7-4319-8C6D-042CAD46E949}"/>
              </a:ext>
            </a:extLst>
          </p:cNvPr>
          <p:cNvGrpSpPr/>
          <p:nvPr/>
        </p:nvGrpSpPr>
        <p:grpSpPr>
          <a:xfrm>
            <a:off x="87059" y="3301173"/>
            <a:ext cx="9452542" cy="1539780"/>
            <a:chOff x="87059" y="3301173"/>
            <a:chExt cx="9452542" cy="1539780"/>
          </a:xfrm>
        </p:grpSpPr>
        <p:grpSp>
          <p:nvGrpSpPr>
            <p:cNvPr id="33" name="グループ化 32">
              <a:extLst>
                <a:ext uri="{FF2B5EF4-FFF2-40B4-BE49-F238E27FC236}">
                  <a16:creationId xmlns:a16="http://schemas.microsoft.com/office/drawing/2014/main" id="{768A879F-3EA0-468E-AB14-A77D37499DF5}"/>
                </a:ext>
              </a:extLst>
            </p:cNvPr>
            <p:cNvGrpSpPr/>
            <p:nvPr/>
          </p:nvGrpSpPr>
          <p:grpSpPr>
            <a:xfrm>
              <a:off x="87059" y="3301173"/>
              <a:ext cx="9364929" cy="1303232"/>
              <a:chOff x="87059" y="3301173"/>
              <a:chExt cx="9364929" cy="1303232"/>
            </a:xfrm>
          </p:grpSpPr>
          <p:grpSp>
            <p:nvGrpSpPr>
              <p:cNvPr id="20" name="Group 20"/>
              <p:cNvGrpSpPr/>
              <p:nvPr/>
            </p:nvGrpSpPr>
            <p:grpSpPr>
              <a:xfrm>
                <a:off x="87059" y="3604131"/>
                <a:ext cx="9364929" cy="1000274"/>
                <a:chOff x="0" y="-90883"/>
                <a:chExt cx="12486572" cy="1333699"/>
              </a:xfrm>
            </p:grpSpPr>
            <p:sp>
              <p:nvSpPr>
                <p:cNvPr id="21" name="Freeform 21"/>
                <p:cNvSpPr/>
                <p:nvPr/>
              </p:nvSpPr>
              <p:spPr>
                <a:xfrm>
                  <a:off x="0" y="239693"/>
                  <a:ext cx="395892" cy="399386"/>
                </a:xfrm>
                <a:custGeom>
                  <a:avLst/>
                  <a:gdLst/>
                  <a:ahLst/>
                  <a:cxnLst/>
                  <a:rect l="l" t="t" r="r" b="b"/>
                  <a:pathLst>
                    <a:path w="395892" h="399386">
                      <a:moveTo>
                        <a:pt x="0" y="0"/>
                      </a:moveTo>
                      <a:lnTo>
                        <a:pt x="395892" y="0"/>
                      </a:lnTo>
                      <a:lnTo>
                        <a:pt x="395892" y="399387"/>
                      </a:lnTo>
                      <a:lnTo>
                        <a:pt x="0" y="399387"/>
                      </a:lnTo>
                      <a:lnTo>
                        <a:pt x="0" y="0"/>
                      </a:lnTo>
                      <a:close/>
                    </a:path>
                  </a:pathLst>
                </a:custGeom>
                <a:blipFill>
                  <a:blip r:embed="rId4"/>
                  <a:stretch>
                    <a:fillRect/>
                  </a:stretch>
                </a:blipFill>
              </p:spPr>
            </p:sp>
            <p:sp>
              <p:nvSpPr>
                <p:cNvPr id="22" name="TextBox 22"/>
                <p:cNvSpPr txBox="1"/>
                <p:nvPr/>
              </p:nvSpPr>
              <p:spPr>
                <a:xfrm>
                  <a:off x="535644" y="-90883"/>
                  <a:ext cx="11950928" cy="1333699"/>
                </a:xfrm>
                <a:prstGeom prst="rect">
                  <a:avLst/>
                </a:prstGeom>
              </p:spPr>
              <p:txBody>
                <a:bodyPr lIns="0" tIns="0" rIns="0" bIns="0" rtlCol="0" anchor="t">
                  <a:spAutoFit/>
                </a:bodyPr>
                <a:lstStyle/>
                <a:p>
                  <a:pPr algn="l">
                    <a:lnSpc>
                      <a:spcPts val="3943"/>
                    </a:lnSpc>
                  </a:pPr>
                  <a:r>
                    <a:rPr lang="ja-JP" altLang="en-US" sz="3490">
                      <a:solidFill>
                        <a:srgbClr val="8D6041"/>
                      </a:solidFill>
                      <a:ea typeface="UDモトヤシーダ Bold"/>
                    </a:rPr>
                    <a:t>歯</a:t>
                  </a:r>
                  <a:r>
                    <a:rPr lang="en-US" sz="3490" err="1">
                      <a:solidFill>
                        <a:srgbClr val="8D6041"/>
                      </a:solidFill>
                      <a:ea typeface="UDモトヤシーダ Bold"/>
                    </a:rPr>
                    <a:t>みがき</a:t>
                  </a:r>
                  <a:r>
                    <a:rPr lang="ja-JP" altLang="en-US" sz="2800">
                      <a:solidFill>
                        <a:srgbClr val="8D6041"/>
                      </a:solidFill>
                      <a:ea typeface="UDモトヤシーダ Bold"/>
                    </a:rPr>
                    <a:t>の</a:t>
                  </a:r>
                  <a:r>
                    <a:rPr lang="ja-JP" altLang="en-US" sz="3490">
                      <a:solidFill>
                        <a:srgbClr val="8D6041"/>
                      </a:solidFill>
                      <a:ea typeface="UDモトヤシーダ Bold"/>
                    </a:rPr>
                    <a:t>時</a:t>
                  </a:r>
                  <a:r>
                    <a:rPr lang="ja-JP" altLang="en-US" sz="2800">
                      <a:solidFill>
                        <a:srgbClr val="8D6041"/>
                      </a:solidFill>
                      <a:ea typeface="UDモトヤシーダ Bold"/>
                    </a:rPr>
                    <a:t>は</a:t>
                  </a:r>
                  <a:r>
                    <a:rPr lang="en-US" altLang="ja-JP" sz="3490">
                      <a:solidFill>
                        <a:srgbClr val="8D6041"/>
                      </a:solidFill>
                      <a:ea typeface="UDモトヤシーダ Bold"/>
                    </a:rPr>
                    <a:t> </a:t>
                  </a:r>
                  <a:r>
                    <a:rPr lang="en-US" sz="3490" err="1">
                      <a:solidFill>
                        <a:srgbClr val="8D6041"/>
                      </a:solidFill>
                      <a:ea typeface="UDモトヤシーダ Bold"/>
                    </a:rPr>
                    <a:t>フッそ</a:t>
                  </a:r>
                  <a:r>
                    <a:rPr lang="ja-JP" altLang="en-US" sz="3490">
                      <a:solidFill>
                        <a:srgbClr val="8D6041"/>
                      </a:solidFill>
                      <a:ea typeface="UDモトヤシーダ Bold"/>
                    </a:rPr>
                    <a:t>入り</a:t>
                  </a:r>
                  <a:r>
                    <a:rPr lang="en-US" sz="3490">
                      <a:solidFill>
                        <a:srgbClr val="8D6041"/>
                      </a:solidFill>
                      <a:ea typeface="UDモトヤシーダ Bold"/>
                    </a:rPr>
                    <a:t> </a:t>
                  </a:r>
                  <a:r>
                    <a:rPr lang="ja-JP" altLang="en-US" sz="3490">
                      <a:solidFill>
                        <a:srgbClr val="8D6041"/>
                      </a:solidFill>
                      <a:ea typeface="UDモトヤシーダ Bold"/>
                    </a:rPr>
                    <a:t>歯</a:t>
                  </a:r>
                  <a:r>
                    <a:rPr lang="en-US" sz="3490" err="1">
                      <a:solidFill>
                        <a:srgbClr val="8D6041"/>
                      </a:solidFill>
                      <a:ea typeface="UDモトヤシーダ Bold"/>
                    </a:rPr>
                    <a:t>みがきざい</a:t>
                  </a:r>
                  <a:r>
                    <a:rPr lang="ja-JP" altLang="en-US" sz="2800">
                      <a:solidFill>
                        <a:srgbClr val="8D6041"/>
                      </a:solidFill>
                      <a:ea typeface="UDモトヤシーダ Bold"/>
                    </a:rPr>
                    <a:t>を</a:t>
                  </a:r>
                  <a:r>
                    <a:rPr lang="en-US" sz="3490">
                      <a:solidFill>
                        <a:srgbClr val="8D6041"/>
                      </a:solidFill>
                      <a:ea typeface="UDモトヤシーダ Bold"/>
                    </a:rPr>
                    <a:t>　 </a:t>
                  </a:r>
                  <a:r>
                    <a:rPr lang="ja-JP" altLang="en-US" sz="3490">
                      <a:solidFill>
                        <a:srgbClr val="8D6041"/>
                      </a:solidFill>
                      <a:ea typeface="UDモトヤシーダ Bold"/>
                    </a:rPr>
                    <a:t>使って</a:t>
                  </a:r>
                  <a:r>
                    <a:rPr lang="en-US" sz="3490">
                      <a:solidFill>
                        <a:srgbClr val="8D6041"/>
                      </a:solidFill>
                      <a:ea typeface="UDモトヤシーダ Bold"/>
                    </a:rPr>
                    <a:t>ね！</a:t>
                  </a:r>
                </a:p>
              </p:txBody>
            </p:sp>
          </p:grpSp>
          <p:sp>
            <p:nvSpPr>
              <p:cNvPr id="27" name="TextBox 16">
                <a:extLst>
                  <a:ext uri="{FF2B5EF4-FFF2-40B4-BE49-F238E27FC236}">
                    <a16:creationId xmlns:a16="http://schemas.microsoft.com/office/drawing/2014/main" id="{2CBF3A37-D7B7-4162-946B-A9C75230589A}"/>
                  </a:ext>
                </a:extLst>
              </p:cNvPr>
              <p:cNvSpPr txBox="1"/>
              <p:nvPr/>
            </p:nvSpPr>
            <p:spPr>
              <a:xfrm>
                <a:off x="634901" y="3340777"/>
                <a:ext cx="203299" cy="416560"/>
              </a:xfrm>
              <a:prstGeom prst="rect">
                <a:avLst/>
              </a:prstGeom>
            </p:spPr>
            <p:txBody>
              <a:bodyPr lIns="0" tIns="0" rIns="0" bIns="0" rtlCol="0" anchor="t">
                <a:spAutoFit/>
              </a:bodyPr>
              <a:lstStyle/>
              <a:p>
                <a:pPr algn="ctr">
                  <a:lnSpc>
                    <a:spcPts val="2240"/>
                  </a:lnSpc>
                </a:pPr>
                <a:r>
                  <a:rPr lang="en-US" sz="1600">
                    <a:solidFill>
                      <a:srgbClr val="6B4F3B"/>
                    </a:solidFill>
                    <a:latin typeface="UDモトヤシーダ"/>
                    <a:ea typeface="UDモトヤシーダ"/>
                    <a:cs typeface="UDモトヤシーダ"/>
                    <a:sym typeface="UDモトヤシーダ"/>
                  </a:rPr>
                  <a:t>は</a:t>
                </a:r>
              </a:p>
            </p:txBody>
          </p:sp>
          <p:sp>
            <p:nvSpPr>
              <p:cNvPr id="28" name="TextBox 16">
                <a:extLst>
                  <a:ext uri="{FF2B5EF4-FFF2-40B4-BE49-F238E27FC236}">
                    <a16:creationId xmlns:a16="http://schemas.microsoft.com/office/drawing/2014/main" id="{DA3E1AB7-74DA-4403-A220-19F7D21C718C}"/>
                  </a:ext>
                </a:extLst>
              </p:cNvPr>
              <p:cNvSpPr txBox="1"/>
              <p:nvPr/>
            </p:nvSpPr>
            <p:spPr>
              <a:xfrm>
                <a:off x="5943600" y="3301173"/>
                <a:ext cx="203299" cy="416560"/>
              </a:xfrm>
              <a:prstGeom prst="rect">
                <a:avLst/>
              </a:prstGeom>
            </p:spPr>
            <p:txBody>
              <a:bodyPr lIns="0" tIns="0" rIns="0" bIns="0" rtlCol="0" anchor="t">
                <a:spAutoFit/>
              </a:bodyPr>
              <a:lstStyle/>
              <a:p>
                <a:pPr algn="ctr">
                  <a:lnSpc>
                    <a:spcPts val="2240"/>
                  </a:lnSpc>
                </a:pPr>
                <a:r>
                  <a:rPr lang="en-US" sz="1600">
                    <a:solidFill>
                      <a:srgbClr val="6B4F3B"/>
                    </a:solidFill>
                    <a:latin typeface="UDモトヤシーダ"/>
                    <a:ea typeface="UDモトヤシーダ"/>
                    <a:cs typeface="UDモトヤシーダ"/>
                    <a:sym typeface="UDモトヤシーダ"/>
                  </a:rPr>
                  <a:t>は</a:t>
                </a:r>
              </a:p>
            </p:txBody>
          </p:sp>
        </p:grpSp>
        <p:grpSp>
          <p:nvGrpSpPr>
            <p:cNvPr id="34" name="グループ化 33">
              <a:extLst>
                <a:ext uri="{FF2B5EF4-FFF2-40B4-BE49-F238E27FC236}">
                  <a16:creationId xmlns:a16="http://schemas.microsoft.com/office/drawing/2014/main" id="{D8C7D944-5E5D-405B-A524-A76AB89AFD37}"/>
                </a:ext>
              </a:extLst>
            </p:cNvPr>
            <p:cNvGrpSpPr/>
            <p:nvPr/>
          </p:nvGrpSpPr>
          <p:grpSpPr>
            <a:xfrm>
              <a:off x="8863228" y="3339466"/>
              <a:ext cx="676373" cy="1501487"/>
              <a:chOff x="8863228" y="3339466"/>
              <a:chExt cx="676373" cy="1501487"/>
            </a:xfrm>
          </p:grpSpPr>
          <p:sp>
            <p:nvSpPr>
              <p:cNvPr id="5" name="Freeform 5"/>
              <p:cNvSpPr/>
              <p:nvPr/>
            </p:nvSpPr>
            <p:spPr>
              <a:xfrm>
                <a:off x="8863228" y="3798323"/>
                <a:ext cx="446167" cy="994870"/>
              </a:xfrm>
              <a:custGeom>
                <a:avLst/>
                <a:gdLst/>
                <a:ahLst/>
                <a:cxnLst/>
                <a:rect l="l" t="t" r="r" b="b"/>
                <a:pathLst>
                  <a:path w="446167" h="994870">
                    <a:moveTo>
                      <a:pt x="0" y="0"/>
                    </a:moveTo>
                    <a:lnTo>
                      <a:pt x="446168" y="0"/>
                    </a:lnTo>
                    <a:lnTo>
                      <a:pt x="446168" y="994870"/>
                    </a:lnTo>
                    <a:lnTo>
                      <a:pt x="0" y="994870"/>
                    </a:lnTo>
                    <a:lnTo>
                      <a:pt x="0" y="0"/>
                    </a:lnTo>
                    <a:close/>
                  </a:path>
                </a:pathLst>
              </a:custGeom>
              <a:blipFill>
                <a:blip r:embed="rId9"/>
                <a:stretch>
                  <a:fillRect/>
                </a:stretch>
              </a:blipFill>
            </p:spPr>
          </p:sp>
          <p:pic>
            <p:nvPicPr>
              <p:cNvPr id="2" name="図 1">
                <a:extLst>
                  <a:ext uri="{FF2B5EF4-FFF2-40B4-BE49-F238E27FC236}">
                    <a16:creationId xmlns:a16="http://schemas.microsoft.com/office/drawing/2014/main" id="{ED6B3429-E82F-44A6-8CE7-E2FC9033DFE3}"/>
                  </a:ext>
                </a:extLst>
              </p:cNvPr>
              <p:cNvPicPr>
                <a:picLocks noChangeAspect="1"/>
              </p:cNvPicPr>
              <p:nvPr/>
            </p:nvPicPr>
            <p:blipFill>
              <a:blip r:embed="rId10"/>
              <a:stretch>
                <a:fillRect/>
              </a:stretch>
            </p:blipFill>
            <p:spPr>
              <a:xfrm>
                <a:off x="9360853" y="3339466"/>
                <a:ext cx="178748" cy="1501487"/>
              </a:xfrm>
              <a:prstGeom prst="rect">
                <a:avLst/>
              </a:prstGeom>
            </p:spPr>
          </p:pic>
        </p:grpSp>
      </p:grpSp>
      <p:sp>
        <p:nvSpPr>
          <p:cNvPr id="26" name="Freeform 71">
            <a:extLst>
              <a:ext uri="{FF2B5EF4-FFF2-40B4-BE49-F238E27FC236}">
                <a16:creationId xmlns:a16="http://schemas.microsoft.com/office/drawing/2014/main" id="{6E123E6B-3EFC-4569-A6BE-286B8F11DE75}"/>
              </a:ext>
            </a:extLst>
          </p:cNvPr>
          <p:cNvSpPr/>
          <p:nvPr/>
        </p:nvSpPr>
        <p:spPr>
          <a:xfrm rot="18678846">
            <a:off x="8262986" y="2556844"/>
            <a:ext cx="914400" cy="758887"/>
          </a:xfrm>
          <a:custGeom>
            <a:avLst/>
            <a:gdLst/>
            <a:ahLst/>
            <a:cxnLst/>
            <a:rect l="l" t="t" r="r" b="b"/>
            <a:pathLst>
              <a:path w="1642635" h="1371600">
                <a:moveTo>
                  <a:pt x="0" y="0"/>
                </a:moveTo>
                <a:lnTo>
                  <a:pt x="1642635" y="0"/>
                </a:lnTo>
                <a:lnTo>
                  <a:pt x="1642635" y="1371600"/>
                </a:lnTo>
                <a:lnTo>
                  <a:pt x="0" y="13716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26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2600"/>
                                        <p:tgtEl>
                                          <p:spTgt spid="12"/>
                                        </p:tgtEl>
                                      </p:cBhvr>
                                    </p:animEffect>
                                  </p:childTnLst>
                                </p:cTn>
                              </p:par>
                              <p:par>
                                <p:cTn id="13" presetID="14" presetClass="entr" presetSubtype="1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randombar(horizontal)">
                                      <p:cBhvr>
                                        <p:cTn id="15" dur="2600"/>
                                        <p:tgtEl>
                                          <p:spTgt spid="26"/>
                                        </p:tgtEl>
                                      </p:cBhvr>
                                    </p:animEffect>
                                  </p:childTnLst>
                                </p:cTn>
                              </p:par>
                              <p:par>
                                <p:cTn id="16" presetID="14" presetClass="entr" presetSubtype="10" fill="hold" nodeType="withEffect">
                                  <p:stCondLst>
                                    <p:cond delay="2600"/>
                                  </p:stCondLst>
                                  <p:childTnLst>
                                    <p:set>
                                      <p:cBhvr>
                                        <p:cTn id="17" dur="1" fill="hold">
                                          <p:stCondLst>
                                            <p:cond delay="0"/>
                                          </p:stCondLst>
                                        </p:cTn>
                                        <p:tgtEl>
                                          <p:spTgt spid="10"/>
                                        </p:tgtEl>
                                        <p:attrNameLst>
                                          <p:attrName>style.visibility</p:attrName>
                                        </p:attrNameLst>
                                      </p:cBhvr>
                                      <p:to>
                                        <p:strVal val="visible"/>
                                      </p:to>
                                    </p:set>
                                    <p:animEffect transition="in" filter="randombar(horizontal)">
                                      <p:cBhvr>
                                        <p:cTn id="18" dur="2400"/>
                                        <p:tgtEl>
                                          <p:spTgt spid="10"/>
                                        </p:tgtEl>
                                      </p:cBhvr>
                                    </p:animEffect>
                                  </p:childTnLst>
                                </p:cTn>
                              </p:par>
                              <p:par>
                                <p:cTn id="19" presetID="14" presetClass="entr" presetSubtype="10" fill="hold" grpId="0" nodeType="withEffect">
                                  <p:stCondLst>
                                    <p:cond delay="2600"/>
                                  </p:stCondLst>
                                  <p:childTnLst>
                                    <p:set>
                                      <p:cBhvr>
                                        <p:cTn id="20" dur="1" fill="hold">
                                          <p:stCondLst>
                                            <p:cond delay="0"/>
                                          </p:stCondLst>
                                        </p:cTn>
                                        <p:tgtEl>
                                          <p:spTgt spid="3"/>
                                        </p:tgtEl>
                                        <p:attrNameLst>
                                          <p:attrName>style.visibility</p:attrName>
                                        </p:attrNameLst>
                                      </p:cBhvr>
                                      <p:to>
                                        <p:strVal val="visible"/>
                                      </p:to>
                                    </p:set>
                                    <p:animEffect transition="in" filter="randombar(horizontal)">
                                      <p:cBhvr>
                                        <p:cTn id="21" dur="24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randombar(horizontal)">
                                      <p:cBhvr>
                                        <p:cTn id="26" dur="24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randombar(horizontal)">
                                      <p:cBhvr>
                                        <p:cTn id="31" dur="24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49346" y="3429000"/>
            <a:ext cx="1850467" cy="3239064"/>
            <a:chOff x="0" y="0"/>
            <a:chExt cx="3816317" cy="6933199"/>
          </a:xfrm>
        </p:grpSpPr>
        <p:sp>
          <p:nvSpPr>
            <p:cNvPr id="3" name="Freeform 3"/>
            <p:cNvSpPr/>
            <p:nvPr/>
          </p:nvSpPr>
          <p:spPr>
            <a:xfrm>
              <a:off x="0" y="0"/>
              <a:ext cx="3816350" cy="6933113"/>
            </a:xfrm>
            <a:custGeom>
              <a:avLst/>
              <a:gdLst/>
              <a:ahLst/>
              <a:cxnLst/>
              <a:rect l="l" t="t" r="r" b="b"/>
              <a:pathLst>
                <a:path w="3816350" h="6933113">
                  <a:moveTo>
                    <a:pt x="0" y="0"/>
                  </a:moveTo>
                  <a:lnTo>
                    <a:pt x="3816350" y="0"/>
                  </a:lnTo>
                  <a:lnTo>
                    <a:pt x="3816350" y="6933113"/>
                  </a:lnTo>
                  <a:lnTo>
                    <a:pt x="0" y="6933113"/>
                  </a:lnTo>
                  <a:lnTo>
                    <a:pt x="0" y="0"/>
                  </a:lnTo>
                  <a:close/>
                </a:path>
              </a:pathLst>
            </a:custGeom>
            <a:blipFill>
              <a:blip r:embed="rId3"/>
              <a:stretch>
                <a:fillRect l="-1197" r="-1197"/>
              </a:stretch>
            </a:blipFill>
          </p:spPr>
        </p:sp>
      </p:grpSp>
      <p:sp>
        <p:nvSpPr>
          <p:cNvPr id="4" name="Freeform 4"/>
          <p:cNvSpPr/>
          <p:nvPr/>
        </p:nvSpPr>
        <p:spPr>
          <a:xfrm>
            <a:off x="2038858" y="381000"/>
            <a:ext cx="5828284" cy="5828284"/>
          </a:xfrm>
          <a:custGeom>
            <a:avLst/>
            <a:gdLst/>
            <a:ahLst/>
            <a:cxnLst/>
            <a:rect l="l" t="t" r="r" b="b"/>
            <a:pathLst>
              <a:path w="5828284" h="5828284">
                <a:moveTo>
                  <a:pt x="0" y="0"/>
                </a:moveTo>
                <a:lnTo>
                  <a:pt x="5828284" y="0"/>
                </a:lnTo>
                <a:lnTo>
                  <a:pt x="5828284" y="5828284"/>
                </a:lnTo>
                <a:lnTo>
                  <a:pt x="0" y="582828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629683">
            <a:off x="518590" y="283594"/>
            <a:ext cx="1195648" cy="1968145"/>
          </a:xfrm>
          <a:custGeom>
            <a:avLst/>
            <a:gdLst/>
            <a:ahLst/>
            <a:cxnLst/>
            <a:rect l="l" t="t" r="r" b="b"/>
            <a:pathLst>
              <a:path w="1195648" h="1968145">
                <a:moveTo>
                  <a:pt x="0" y="0"/>
                </a:moveTo>
                <a:lnTo>
                  <a:pt x="1195648" y="0"/>
                </a:lnTo>
                <a:lnTo>
                  <a:pt x="1195648" y="1968145"/>
                </a:lnTo>
                <a:lnTo>
                  <a:pt x="0" y="1968145"/>
                </a:lnTo>
                <a:lnTo>
                  <a:pt x="0" y="0"/>
                </a:lnTo>
                <a:close/>
              </a:path>
            </a:pathLst>
          </a:custGeom>
          <a:blipFill>
            <a:blip r:embed="rId6">
              <a:extLst>
                <a:ext uri="{96DAC541-7B7A-43D3-8B79-37D633B846F1}">
                  <asvg:svgBlip xmlns:asvg="http://schemas.microsoft.com/office/drawing/2016/SVG/main" r:embed="rId7"/>
                </a:ext>
              </a:extLst>
            </a:blip>
            <a:stretch>
              <a:fillRect l="-496" r="-496"/>
            </a:stretch>
          </a:blipFill>
        </p:spPr>
      </p:sp>
      <p:grpSp>
        <p:nvGrpSpPr>
          <p:cNvPr id="6" name="Group 6"/>
          <p:cNvGrpSpPr/>
          <p:nvPr/>
        </p:nvGrpSpPr>
        <p:grpSpPr>
          <a:xfrm rot="1074241">
            <a:off x="7699014" y="-102226"/>
            <a:ext cx="1834151" cy="2350482"/>
            <a:chOff x="0" y="0"/>
            <a:chExt cx="2445535" cy="3133976"/>
          </a:xfrm>
        </p:grpSpPr>
        <p:sp>
          <p:nvSpPr>
            <p:cNvPr id="7" name="Freeform 7"/>
            <p:cNvSpPr/>
            <p:nvPr/>
          </p:nvSpPr>
          <p:spPr>
            <a:xfrm>
              <a:off x="0" y="0"/>
              <a:ext cx="2445512" cy="3134037"/>
            </a:xfrm>
            <a:custGeom>
              <a:avLst/>
              <a:gdLst/>
              <a:ahLst/>
              <a:cxnLst/>
              <a:rect l="l" t="t" r="r" b="b"/>
              <a:pathLst>
                <a:path w="2445512" h="3134037">
                  <a:moveTo>
                    <a:pt x="0" y="0"/>
                  </a:moveTo>
                  <a:lnTo>
                    <a:pt x="2445512" y="0"/>
                  </a:lnTo>
                  <a:lnTo>
                    <a:pt x="2445512" y="3134037"/>
                  </a:lnTo>
                  <a:lnTo>
                    <a:pt x="0" y="3134037"/>
                  </a:lnTo>
                  <a:lnTo>
                    <a:pt x="0" y="0"/>
                  </a:lnTo>
                  <a:close/>
                </a:path>
              </a:pathLst>
            </a:custGeom>
            <a:blipFill>
              <a:blip r:embed="rId8"/>
              <a:stretch>
                <a:fillRect l="-3935" t="-2" r="-3936"/>
              </a:stretch>
            </a:blipFill>
          </p:spPr>
        </p:sp>
      </p:grpSp>
      <p:sp>
        <p:nvSpPr>
          <p:cNvPr id="8" name="Freeform 8"/>
          <p:cNvSpPr/>
          <p:nvPr/>
        </p:nvSpPr>
        <p:spPr>
          <a:xfrm>
            <a:off x="7705470" y="4570294"/>
            <a:ext cx="2038858" cy="2097770"/>
          </a:xfrm>
          <a:custGeom>
            <a:avLst/>
            <a:gdLst/>
            <a:ahLst/>
            <a:cxnLst/>
            <a:rect l="l" t="t" r="r" b="b"/>
            <a:pathLst>
              <a:path w="2038858" h="2097770">
                <a:moveTo>
                  <a:pt x="0" y="0"/>
                </a:moveTo>
                <a:lnTo>
                  <a:pt x="2038858" y="0"/>
                </a:lnTo>
                <a:lnTo>
                  <a:pt x="2038858" y="2097770"/>
                </a:lnTo>
                <a:lnTo>
                  <a:pt x="0" y="2097770"/>
                </a:lnTo>
                <a:lnTo>
                  <a:pt x="0" y="0"/>
                </a:lnTo>
                <a:close/>
              </a:path>
            </a:pathLst>
          </a:custGeom>
          <a:blipFill>
            <a:blip r:embed="rId9"/>
            <a:stretch>
              <a:fillRect/>
            </a:stretch>
          </a:blipFill>
        </p:spPr>
      </p:sp>
      <p:grpSp>
        <p:nvGrpSpPr>
          <p:cNvPr id="12" name="グループ化 11">
            <a:extLst>
              <a:ext uri="{FF2B5EF4-FFF2-40B4-BE49-F238E27FC236}">
                <a16:creationId xmlns:a16="http://schemas.microsoft.com/office/drawing/2014/main" id="{18CFB057-3223-4B72-9EB4-8B72216EB964}"/>
              </a:ext>
            </a:extLst>
          </p:cNvPr>
          <p:cNvGrpSpPr/>
          <p:nvPr/>
        </p:nvGrpSpPr>
        <p:grpSpPr>
          <a:xfrm>
            <a:off x="1849606" y="2056752"/>
            <a:ext cx="6884586" cy="4018466"/>
            <a:chOff x="1849606" y="2056752"/>
            <a:chExt cx="6884586" cy="4018466"/>
          </a:xfrm>
        </p:grpSpPr>
        <p:sp>
          <p:nvSpPr>
            <p:cNvPr id="9" name="TextBox 6">
              <a:extLst>
                <a:ext uri="{FF2B5EF4-FFF2-40B4-BE49-F238E27FC236}">
                  <a16:creationId xmlns:a16="http://schemas.microsoft.com/office/drawing/2014/main" id="{DFB54897-FFC0-4564-87D9-CB5CE236C53F}"/>
                </a:ext>
              </a:extLst>
            </p:cNvPr>
            <p:cNvSpPr txBox="1"/>
            <p:nvPr/>
          </p:nvSpPr>
          <p:spPr>
            <a:xfrm>
              <a:off x="1849606" y="2287706"/>
              <a:ext cx="6884586" cy="3787512"/>
            </a:xfrm>
            <a:prstGeom prst="rect">
              <a:avLst/>
            </a:prstGeom>
          </p:spPr>
          <p:txBody>
            <a:bodyPr wrap="square" lIns="0" tIns="0" rIns="0" bIns="0" rtlCol="0" anchor="t">
              <a:spAutoFit/>
            </a:bodyPr>
            <a:lstStyle/>
            <a:p>
              <a:pPr>
                <a:lnSpc>
                  <a:spcPts val="6053"/>
                </a:lnSpc>
              </a:pPr>
              <a:r>
                <a:rPr lang="en-US" sz="4323">
                  <a:solidFill>
                    <a:srgbClr val="8D6041"/>
                  </a:solidFill>
                  <a:ea typeface="UDモトヤシーダ Bold"/>
                </a:rPr>
                <a:t> </a:t>
              </a:r>
              <a:r>
                <a:rPr lang="ja-JP" altLang="en-US" sz="4323">
                  <a:solidFill>
                    <a:srgbClr val="8D6041"/>
                  </a:solidFill>
                  <a:ea typeface="UDモトヤシーダ Bold"/>
                </a:rPr>
                <a:t>自分</a:t>
              </a:r>
              <a:r>
                <a:rPr lang="en-US" sz="3600">
                  <a:solidFill>
                    <a:srgbClr val="8D6041"/>
                  </a:solidFill>
                  <a:ea typeface="UDモトヤシーダ Bold"/>
                </a:rPr>
                <a:t>で</a:t>
              </a:r>
              <a:r>
                <a:rPr lang="en-US" sz="4323">
                  <a:solidFill>
                    <a:srgbClr val="8D6041"/>
                  </a:solidFill>
                  <a:ea typeface="UDモトヤシーダ Bold"/>
                </a:rPr>
                <a:t> </a:t>
              </a:r>
              <a:r>
                <a:rPr lang="ja-JP" altLang="en-US" sz="4323">
                  <a:solidFill>
                    <a:srgbClr val="8D6041"/>
                  </a:solidFill>
                  <a:ea typeface="UDモトヤシーダ Bold"/>
                </a:rPr>
                <a:t>歯</a:t>
              </a:r>
              <a:r>
                <a:rPr lang="en-US" sz="3600">
                  <a:solidFill>
                    <a:srgbClr val="8D6041"/>
                  </a:solidFill>
                  <a:ea typeface="UDモトヤシーダ Bold"/>
                </a:rPr>
                <a:t>を</a:t>
              </a:r>
              <a:r>
                <a:rPr lang="en-US" sz="4323">
                  <a:solidFill>
                    <a:srgbClr val="8D6041"/>
                  </a:solidFill>
                  <a:ea typeface="UDモトヤシーダ Bold"/>
                </a:rPr>
                <a:t> </a:t>
              </a:r>
              <a:r>
                <a:rPr lang="en-US" sz="4323" err="1">
                  <a:solidFill>
                    <a:srgbClr val="8D6041"/>
                  </a:solidFill>
                  <a:ea typeface="UDモトヤシーダ Bold"/>
                </a:rPr>
                <a:t>みがいた</a:t>
              </a:r>
              <a:r>
                <a:rPr lang="ja-JP" altLang="en-US" sz="4323">
                  <a:solidFill>
                    <a:srgbClr val="8D6041"/>
                  </a:solidFill>
                  <a:ea typeface="UDモトヤシーダ Bold"/>
                </a:rPr>
                <a:t>後</a:t>
              </a:r>
              <a:r>
                <a:rPr lang="en-US" sz="3600">
                  <a:solidFill>
                    <a:srgbClr val="8D6041"/>
                  </a:solidFill>
                  <a:ea typeface="UDモトヤシーダ Bold"/>
                </a:rPr>
                <a:t>は</a:t>
              </a:r>
              <a:r>
                <a:rPr lang="en-US" sz="4323">
                  <a:solidFill>
                    <a:srgbClr val="8D6041"/>
                  </a:solidFill>
                  <a:ea typeface="UDモトヤシーダ Bold"/>
                </a:rPr>
                <a:t>　</a:t>
              </a:r>
            </a:p>
            <a:p>
              <a:pPr>
                <a:lnSpc>
                  <a:spcPts val="6053"/>
                </a:lnSpc>
              </a:pPr>
              <a:r>
                <a:rPr lang="en-US" sz="4323">
                  <a:solidFill>
                    <a:srgbClr val="8D6041"/>
                  </a:solidFill>
                  <a:latin typeface="UDモトヤシーダ Bold"/>
                  <a:ea typeface="UDモトヤシーダ Bold"/>
                </a:rPr>
                <a:t> </a:t>
              </a:r>
              <a:r>
                <a:rPr lang="ja-JP" altLang="en-US" sz="4323">
                  <a:solidFill>
                    <a:srgbClr val="8D6041"/>
                  </a:solidFill>
                  <a:latin typeface="UDモトヤシーダ Bold"/>
                  <a:ea typeface="UDモトヤシーダ Bold"/>
                </a:rPr>
                <a:t>大人</a:t>
              </a:r>
              <a:r>
                <a:rPr lang="en-US" sz="3600">
                  <a:solidFill>
                    <a:srgbClr val="8D6041"/>
                  </a:solidFill>
                  <a:latin typeface="UDモトヤシーダ Bold"/>
                  <a:ea typeface="UDモトヤシーダ Bold"/>
                </a:rPr>
                <a:t>の</a:t>
              </a:r>
              <a:r>
                <a:rPr lang="ja-JP" altLang="en-US" sz="4323">
                  <a:solidFill>
                    <a:srgbClr val="8D6041"/>
                  </a:solidFill>
                  <a:latin typeface="UDモトヤシーダ Bold"/>
                  <a:ea typeface="UDモトヤシーダ Bold"/>
                </a:rPr>
                <a:t>人</a:t>
              </a:r>
              <a:r>
                <a:rPr lang="en-US" sz="3600">
                  <a:solidFill>
                    <a:srgbClr val="8D6041"/>
                  </a:solidFill>
                  <a:latin typeface="UDモトヤシーダ Bold"/>
                  <a:ea typeface="UDモトヤシーダ Bold"/>
                </a:rPr>
                <a:t>に</a:t>
              </a:r>
              <a:r>
                <a:rPr lang="en-US" sz="4323">
                  <a:solidFill>
                    <a:srgbClr val="8D6041"/>
                  </a:solidFill>
                  <a:latin typeface="UDモトヤシーダ Bold"/>
                  <a:ea typeface="UDモトヤシーダ Bold"/>
                </a:rPr>
                <a:t> </a:t>
              </a:r>
              <a:r>
                <a:rPr lang="ja-JP" altLang="en-US" sz="4323">
                  <a:solidFill>
                    <a:srgbClr val="8D6041"/>
                  </a:solidFill>
                  <a:latin typeface="UDモトヤシーダ Bold"/>
                  <a:ea typeface="UDモトヤシーダ Bold"/>
                </a:rPr>
                <a:t>し</a:t>
              </a:r>
              <a:r>
                <a:rPr lang="en-US" sz="4323" err="1">
                  <a:solidFill>
                    <a:srgbClr val="8D6041"/>
                  </a:solidFill>
                  <a:latin typeface="UDモトヤシーダ Bold"/>
                  <a:ea typeface="UDモトヤシーダ Bold"/>
                </a:rPr>
                <a:t>あげみがき</a:t>
              </a:r>
              <a:r>
                <a:rPr lang="en-US" sz="3600" err="1">
                  <a:solidFill>
                    <a:srgbClr val="8D6041"/>
                  </a:solidFill>
                  <a:latin typeface="UDモトヤシーダ Bold"/>
                  <a:ea typeface="UDモトヤシーダ Bold"/>
                </a:rPr>
                <a:t>を</a:t>
              </a:r>
              <a:endParaRPr lang="en-US" sz="3600">
                <a:solidFill>
                  <a:srgbClr val="8D6041"/>
                </a:solidFill>
                <a:latin typeface="UDモトヤシーダ Bold"/>
                <a:ea typeface="UDモトヤシーダ Bold"/>
              </a:endParaRPr>
            </a:p>
            <a:p>
              <a:pPr>
                <a:lnSpc>
                  <a:spcPts val="6053"/>
                </a:lnSpc>
              </a:pPr>
              <a:r>
                <a:rPr lang="en-US" sz="4323">
                  <a:solidFill>
                    <a:srgbClr val="8D6041"/>
                  </a:solidFill>
                  <a:latin typeface="UDモトヤシーダ Bold"/>
                  <a:ea typeface="UDモトヤシーダ Bold"/>
                </a:rPr>
                <a:t> してもらおう</a:t>
              </a:r>
              <a:r>
                <a:rPr lang="ja-JP" altLang="en-US" sz="4323">
                  <a:solidFill>
                    <a:srgbClr val="8D6041"/>
                  </a:solidFill>
                  <a:latin typeface="UDモトヤシーダ Bold"/>
                  <a:ea typeface="UDモトヤシーダ Bold"/>
                </a:rPr>
                <a:t>！</a:t>
              </a:r>
              <a:r>
                <a:rPr lang="en-US" sz="4323">
                  <a:solidFill>
                    <a:srgbClr val="8D6041"/>
                  </a:solidFill>
                  <a:latin typeface="UDモトヤシーダ Bold"/>
                  <a:ea typeface="UDモトヤシーダ Bold"/>
                </a:rPr>
                <a:t>　</a:t>
              </a:r>
            </a:p>
            <a:p>
              <a:pPr algn="l">
                <a:lnSpc>
                  <a:spcPts val="5909"/>
                </a:lnSpc>
              </a:pPr>
              <a:endParaRPr lang="en-US" sz="4323">
                <a:solidFill>
                  <a:srgbClr val="8D6041"/>
                </a:solidFill>
                <a:latin typeface="UDモトヤシーダ Bold"/>
                <a:ea typeface="UDモトヤシーダ Bold"/>
              </a:endParaRPr>
            </a:p>
            <a:p>
              <a:pPr marL="0" lvl="0" indent="0" algn="ctr">
                <a:lnSpc>
                  <a:spcPts val="5909"/>
                </a:lnSpc>
                <a:spcBef>
                  <a:spcPct val="0"/>
                </a:spcBef>
              </a:pPr>
              <a:endParaRPr lang="en-US" sz="4323">
                <a:solidFill>
                  <a:srgbClr val="8D6041"/>
                </a:solidFill>
                <a:latin typeface="UDモトヤシーダ Bold"/>
                <a:ea typeface="UDモトヤシーダ Bold"/>
              </a:endParaRPr>
            </a:p>
          </p:txBody>
        </p:sp>
        <p:sp>
          <p:nvSpPr>
            <p:cNvPr id="10" name="TextBox 16">
              <a:extLst>
                <a:ext uri="{FF2B5EF4-FFF2-40B4-BE49-F238E27FC236}">
                  <a16:creationId xmlns:a16="http://schemas.microsoft.com/office/drawing/2014/main" id="{1CE11203-E4CC-45BF-A018-148F627592DB}"/>
                </a:ext>
              </a:extLst>
            </p:cNvPr>
            <p:cNvSpPr txBox="1"/>
            <p:nvPr/>
          </p:nvSpPr>
          <p:spPr>
            <a:xfrm>
              <a:off x="3810000" y="2056752"/>
              <a:ext cx="203299" cy="282129"/>
            </a:xfrm>
            <a:prstGeom prst="rect">
              <a:avLst/>
            </a:prstGeom>
          </p:spPr>
          <p:txBody>
            <a:bodyPr lIns="0" tIns="0" rIns="0" bIns="0" rtlCol="0" anchor="t">
              <a:spAutoFit/>
            </a:bodyPr>
            <a:lstStyle/>
            <a:p>
              <a:pPr algn="ctr">
                <a:lnSpc>
                  <a:spcPts val="2240"/>
                </a:lnSpc>
              </a:pPr>
              <a:r>
                <a:rPr lang="en-US" sz="2000">
                  <a:solidFill>
                    <a:srgbClr val="6B4F3B"/>
                  </a:solidFill>
                  <a:latin typeface="UDモトヤシーダ"/>
                  <a:ea typeface="UDモトヤシーダ"/>
                  <a:cs typeface="UDモトヤシーダ"/>
                  <a:sym typeface="UDモトヤシーダ"/>
                </a:rPr>
                <a:t>は</a:t>
              </a: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156" y="-145867"/>
            <a:ext cx="9985943" cy="7047423"/>
          </a:xfrm>
          <a:custGeom>
            <a:avLst/>
            <a:gdLst/>
            <a:ahLst/>
            <a:cxnLst/>
            <a:rect l="l" t="t" r="r" b="b"/>
            <a:pathLst>
              <a:path w="9985943" h="7047423">
                <a:moveTo>
                  <a:pt x="0" y="0"/>
                </a:moveTo>
                <a:lnTo>
                  <a:pt x="9985943" y="0"/>
                </a:lnTo>
                <a:lnTo>
                  <a:pt x="9985943" y="7047423"/>
                </a:lnTo>
                <a:lnTo>
                  <a:pt x="0" y="704742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304253" y="293302"/>
            <a:ext cx="9297494" cy="6367540"/>
          </a:xfrm>
          <a:custGeom>
            <a:avLst/>
            <a:gdLst/>
            <a:ahLst/>
            <a:cxnLst/>
            <a:rect l="l" t="t" r="r" b="b"/>
            <a:pathLst>
              <a:path w="9297494" h="6367540">
                <a:moveTo>
                  <a:pt x="0" y="0"/>
                </a:moveTo>
                <a:lnTo>
                  <a:pt x="9297494" y="0"/>
                </a:lnTo>
                <a:lnTo>
                  <a:pt x="9297494" y="6367540"/>
                </a:lnTo>
                <a:lnTo>
                  <a:pt x="0" y="636754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4" name="Group 4"/>
          <p:cNvGrpSpPr/>
          <p:nvPr/>
        </p:nvGrpSpPr>
        <p:grpSpPr>
          <a:xfrm rot="424979">
            <a:off x="1667822" y="1304273"/>
            <a:ext cx="3598651" cy="4243581"/>
            <a:chOff x="0" y="0"/>
            <a:chExt cx="4798201" cy="5658108"/>
          </a:xfrm>
        </p:grpSpPr>
        <p:sp>
          <p:nvSpPr>
            <p:cNvPr id="5" name="Freeform 5"/>
            <p:cNvSpPr/>
            <p:nvPr/>
          </p:nvSpPr>
          <p:spPr>
            <a:xfrm>
              <a:off x="0" y="0"/>
              <a:ext cx="4798187" cy="5658104"/>
            </a:xfrm>
            <a:custGeom>
              <a:avLst/>
              <a:gdLst/>
              <a:ahLst/>
              <a:cxnLst/>
              <a:rect l="l" t="t" r="r" b="b"/>
              <a:pathLst>
                <a:path w="4798187" h="5658104">
                  <a:moveTo>
                    <a:pt x="0" y="0"/>
                  </a:moveTo>
                  <a:lnTo>
                    <a:pt x="4798187" y="0"/>
                  </a:lnTo>
                  <a:lnTo>
                    <a:pt x="4798187" y="5658104"/>
                  </a:lnTo>
                  <a:lnTo>
                    <a:pt x="0" y="5658104"/>
                  </a:lnTo>
                  <a:lnTo>
                    <a:pt x="0" y="0"/>
                  </a:lnTo>
                  <a:close/>
                </a:path>
              </a:pathLst>
            </a:custGeom>
            <a:blipFill>
              <a:blip r:embed="rId7"/>
              <a:stretch>
                <a:fillRect t="-374" b="-374"/>
              </a:stretch>
            </a:blipFill>
          </p:spPr>
        </p:sp>
      </p:grpSp>
      <p:grpSp>
        <p:nvGrpSpPr>
          <p:cNvPr id="6" name="Group 6"/>
          <p:cNvGrpSpPr/>
          <p:nvPr/>
        </p:nvGrpSpPr>
        <p:grpSpPr>
          <a:xfrm>
            <a:off x="4855687" y="1925347"/>
            <a:ext cx="3756640" cy="3690700"/>
            <a:chOff x="0" y="0"/>
            <a:chExt cx="5008853" cy="4920933"/>
          </a:xfrm>
        </p:grpSpPr>
        <p:sp>
          <p:nvSpPr>
            <p:cNvPr id="7" name="Freeform 7"/>
            <p:cNvSpPr/>
            <p:nvPr/>
          </p:nvSpPr>
          <p:spPr>
            <a:xfrm>
              <a:off x="0" y="0"/>
              <a:ext cx="5008880" cy="4920996"/>
            </a:xfrm>
            <a:custGeom>
              <a:avLst/>
              <a:gdLst/>
              <a:ahLst/>
              <a:cxnLst/>
              <a:rect l="l" t="t" r="r" b="b"/>
              <a:pathLst>
                <a:path w="5008880" h="4920996">
                  <a:moveTo>
                    <a:pt x="0" y="0"/>
                  </a:moveTo>
                  <a:lnTo>
                    <a:pt x="5008880" y="0"/>
                  </a:lnTo>
                  <a:lnTo>
                    <a:pt x="5008880" y="4920996"/>
                  </a:lnTo>
                  <a:lnTo>
                    <a:pt x="0" y="4920996"/>
                  </a:lnTo>
                  <a:lnTo>
                    <a:pt x="0" y="0"/>
                  </a:lnTo>
                  <a:close/>
                </a:path>
              </a:pathLst>
            </a:custGeom>
            <a:blipFill>
              <a:blip r:embed="rId8"/>
              <a:stretch>
                <a:fillRect t="-893" b="-892"/>
              </a:stretch>
            </a:blipFill>
          </p:spPr>
        </p:sp>
      </p:grpSp>
      <p:sp>
        <p:nvSpPr>
          <p:cNvPr id="8" name="Freeform 8"/>
          <p:cNvSpPr/>
          <p:nvPr/>
        </p:nvSpPr>
        <p:spPr>
          <a:xfrm>
            <a:off x="7561967" y="547988"/>
            <a:ext cx="1851802" cy="2012828"/>
          </a:xfrm>
          <a:custGeom>
            <a:avLst/>
            <a:gdLst/>
            <a:ahLst/>
            <a:cxnLst/>
            <a:rect l="l" t="t" r="r" b="b"/>
            <a:pathLst>
              <a:path w="1851802" h="2012828">
                <a:moveTo>
                  <a:pt x="0" y="0"/>
                </a:moveTo>
                <a:lnTo>
                  <a:pt x="1851802" y="0"/>
                </a:lnTo>
                <a:lnTo>
                  <a:pt x="1851802" y="2012828"/>
                </a:lnTo>
                <a:lnTo>
                  <a:pt x="0" y="2012828"/>
                </a:lnTo>
                <a:lnTo>
                  <a:pt x="0" y="0"/>
                </a:lnTo>
                <a:close/>
              </a:path>
            </a:pathLst>
          </a:custGeom>
          <a:blipFill>
            <a:blip r:embed="rId9">
              <a:extLst>
                <a:ext uri="{96DAC541-7B7A-43D3-8B79-37D633B846F1}">
                  <asvg:svgBlip xmlns:asvg="http://schemas.microsoft.com/office/drawing/2016/SVG/main" r:embed="rId10"/>
                </a:ext>
              </a:extLst>
            </a:blip>
            <a:stretch>
              <a:fillRect t="-10" b="-10"/>
            </a:stretch>
          </a:blipFill>
        </p:spPr>
      </p:sp>
      <p:sp>
        <p:nvSpPr>
          <p:cNvPr id="9" name="Freeform 9"/>
          <p:cNvSpPr/>
          <p:nvPr/>
        </p:nvSpPr>
        <p:spPr>
          <a:xfrm>
            <a:off x="367772" y="4648014"/>
            <a:ext cx="1851802" cy="2012828"/>
          </a:xfrm>
          <a:custGeom>
            <a:avLst/>
            <a:gdLst/>
            <a:ahLst/>
            <a:cxnLst/>
            <a:rect l="l" t="t" r="r" b="b"/>
            <a:pathLst>
              <a:path w="1851802" h="2012828">
                <a:moveTo>
                  <a:pt x="0" y="0"/>
                </a:moveTo>
                <a:lnTo>
                  <a:pt x="1851802" y="0"/>
                </a:lnTo>
                <a:lnTo>
                  <a:pt x="1851802" y="2012828"/>
                </a:lnTo>
                <a:lnTo>
                  <a:pt x="0" y="2012828"/>
                </a:lnTo>
                <a:lnTo>
                  <a:pt x="0" y="0"/>
                </a:lnTo>
                <a:close/>
              </a:path>
            </a:pathLst>
          </a:custGeom>
          <a:blipFill>
            <a:blip r:embed="rId9">
              <a:extLst>
                <a:ext uri="{96DAC541-7B7A-43D3-8B79-37D633B846F1}">
                  <asvg:svgBlip xmlns:asvg="http://schemas.microsoft.com/office/drawing/2016/SVG/main" r:embed="rId10"/>
                </a:ext>
              </a:extLst>
            </a:blip>
            <a:stretch>
              <a:fillRect t="-10" b="-10"/>
            </a:stretch>
          </a:blipFill>
        </p:spPr>
      </p:sp>
      <p:grpSp>
        <p:nvGrpSpPr>
          <p:cNvPr id="17" name="グループ化 16">
            <a:extLst>
              <a:ext uri="{FF2B5EF4-FFF2-40B4-BE49-F238E27FC236}">
                <a16:creationId xmlns:a16="http://schemas.microsoft.com/office/drawing/2014/main" id="{CC0F409B-5BA4-46B8-AD18-0D78B3A208FA}"/>
              </a:ext>
            </a:extLst>
          </p:cNvPr>
          <p:cNvGrpSpPr/>
          <p:nvPr/>
        </p:nvGrpSpPr>
        <p:grpSpPr>
          <a:xfrm>
            <a:off x="5514362" y="5668054"/>
            <a:ext cx="3848828" cy="816957"/>
            <a:chOff x="5514362" y="5668054"/>
            <a:chExt cx="3848828" cy="816957"/>
          </a:xfrm>
        </p:grpSpPr>
        <p:sp>
          <p:nvSpPr>
            <p:cNvPr id="11" name="Freeform 11"/>
            <p:cNvSpPr/>
            <p:nvPr/>
          </p:nvSpPr>
          <p:spPr>
            <a:xfrm>
              <a:off x="5862600" y="5668054"/>
              <a:ext cx="3415569" cy="798386"/>
            </a:xfrm>
            <a:custGeom>
              <a:avLst/>
              <a:gdLst/>
              <a:ahLst/>
              <a:cxnLst/>
              <a:rect l="l" t="t" r="r" b="b"/>
              <a:pathLst>
                <a:path w="4554093" h="1064514">
                  <a:moveTo>
                    <a:pt x="0" y="0"/>
                  </a:moveTo>
                  <a:lnTo>
                    <a:pt x="4554093" y="0"/>
                  </a:lnTo>
                  <a:lnTo>
                    <a:pt x="4554093" y="1064514"/>
                  </a:lnTo>
                  <a:lnTo>
                    <a:pt x="0" y="1064514"/>
                  </a:lnTo>
                  <a:lnTo>
                    <a:pt x="0" y="0"/>
                  </a:lnTo>
                  <a:close/>
                </a:path>
              </a:pathLst>
            </a:custGeom>
            <a:blipFill>
              <a:blip r:embed="rId11"/>
              <a:stretch>
                <a:fillRect t="-53" b="-53"/>
              </a:stretch>
            </a:blipFill>
          </p:spPr>
        </p:sp>
        <p:sp>
          <p:nvSpPr>
            <p:cNvPr id="12" name="Freeform 12"/>
            <p:cNvSpPr/>
            <p:nvPr/>
          </p:nvSpPr>
          <p:spPr>
            <a:xfrm>
              <a:off x="8352247" y="5761214"/>
              <a:ext cx="740458" cy="723797"/>
            </a:xfrm>
            <a:custGeom>
              <a:avLst/>
              <a:gdLst/>
              <a:ahLst/>
              <a:cxnLst/>
              <a:rect l="l" t="t" r="r" b="b"/>
              <a:pathLst>
                <a:path w="740458" h="723797">
                  <a:moveTo>
                    <a:pt x="0" y="0"/>
                  </a:moveTo>
                  <a:lnTo>
                    <a:pt x="740458" y="0"/>
                  </a:lnTo>
                  <a:lnTo>
                    <a:pt x="740458" y="723797"/>
                  </a:lnTo>
                  <a:lnTo>
                    <a:pt x="0" y="723797"/>
                  </a:lnTo>
                  <a:lnTo>
                    <a:pt x="0" y="0"/>
                  </a:lnTo>
                  <a:close/>
                </a:path>
              </a:pathLst>
            </a:custGeom>
            <a:blipFill>
              <a:blip r:embed="rId12">
                <a:extLst>
                  <a:ext uri="{96DAC541-7B7A-43D3-8B79-37D633B846F1}">
                    <asvg:svgBlip xmlns:asvg="http://schemas.microsoft.com/office/drawing/2016/SVG/main" r:embed="rId13"/>
                  </a:ext>
                </a:extLst>
              </a:blip>
              <a:stretch>
                <a:fillRect t="-495" b="-495"/>
              </a:stretch>
            </a:blipFill>
          </p:spPr>
        </p:sp>
        <p:sp>
          <p:nvSpPr>
            <p:cNvPr id="13" name="TextBox 13"/>
            <p:cNvSpPr txBox="1"/>
            <p:nvPr/>
          </p:nvSpPr>
          <p:spPr>
            <a:xfrm>
              <a:off x="5514362" y="5792015"/>
              <a:ext cx="3848828" cy="375103"/>
            </a:xfrm>
            <a:prstGeom prst="rect">
              <a:avLst/>
            </a:prstGeom>
          </p:spPr>
          <p:txBody>
            <a:bodyPr lIns="0" tIns="0" rIns="0" bIns="0" rtlCol="0" anchor="t">
              <a:spAutoFit/>
            </a:bodyPr>
            <a:lstStyle/>
            <a:p>
              <a:pPr algn="ctr">
                <a:lnSpc>
                  <a:spcPts val="3500"/>
                </a:lnSpc>
              </a:pPr>
              <a:r>
                <a:rPr lang="en-US" sz="2499" b="1" err="1">
                  <a:solidFill>
                    <a:srgbClr val="8D6041"/>
                  </a:solidFill>
                  <a:latin typeface="ぼくたちのゴシック2"/>
                  <a:ea typeface="ぼくたちのゴシック2"/>
                  <a:cs typeface="ぼくたちのゴシック2"/>
                  <a:sym typeface="ぼくたちのゴシック2"/>
                </a:rPr>
                <a:t>お・し・ま・い</a:t>
              </a:r>
              <a:endParaRPr lang="en-US" sz="2499" b="1">
                <a:solidFill>
                  <a:srgbClr val="8D6041"/>
                </a:solidFill>
                <a:latin typeface="ぼくたちのゴシック2"/>
                <a:ea typeface="ぼくたちのゴシック2"/>
                <a:cs typeface="ぼくたちのゴシック2"/>
                <a:sym typeface="ぼくたちのゴシック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1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DB5A9"/>
        </a:solidFill>
        <a:effectLst/>
      </p:bgPr>
    </p:bg>
    <p:spTree>
      <p:nvGrpSpPr>
        <p:cNvPr id="1" name=""/>
        <p:cNvGrpSpPr/>
        <p:nvPr/>
      </p:nvGrpSpPr>
      <p:grpSpPr>
        <a:xfrm>
          <a:off x="0" y="0"/>
          <a:ext cx="0" cy="0"/>
          <a:chOff x="0" y="0"/>
          <a:chExt cx="0" cy="0"/>
        </a:xfrm>
      </p:grpSpPr>
      <p:sp>
        <p:nvSpPr>
          <p:cNvPr id="2" name="Freeform 2"/>
          <p:cNvSpPr/>
          <p:nvPr/>
        </p:nvSpPr>
        <p:spPr>
          <a:xfrm>
            <a:off x="0" y="-96441"/>
            <a:ext cx="10050493" cy="7016604"/>
          </a:xfrm>
          <a:custGeom>
            <a:avLst/>
            <a:gdLst/>
            <a:ahLst/>
            <a:cxnLst/>
            <a:rect l="l" t="t" r="r" b="b"/>
            <a:pathLst>
              <a:path w="10050493" h="7016604">
                <a:moveTo>
                  <a:pt x="0" y="0"/>
                </a:moveTo>
                <a:lnTo>
                  <a:pt x="10050493" y="0"/>
                </a:lnTo>
                <a:lnTo>
                  <a:pt x="10050493" y="7016604"/>
                </a:lnTo>
                <a:lnTo>
                  <a:pt x="0" y="70166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357522" y="351072"/>
            <a:ext cx="9311418" cy="6121579"/>
          </a:xfrm>
          <a:custGeom>
            <a:avLst/>
            <a:gdLst/>
            <a:ahLst/>
            <a:cxnLst/>
            <a:rect l="l" t="t" r="r" b="b"/>
            <a:pathLst>
              <a:path w="9311418" h="6121579">
                <a:moveTo>
                  <a:pt x="0" y="0"/>
                </a:moveTo>
                <a:lnTo>
                  <a:pt x="9311418" y="0"/>
                </a:lnTo>
                <a:lnTo>
                  <a:pt x="9311418" y="6121579"/>
                </a:lnTo>
                <a:lnTo>
                  <a:pt x="0" y="612157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4" name="Group 4"/>
          <p:cNvGrpSpPr/>
          <p:nvPr/>
        </p:nvGrpSpPr>
        <p:grpSpPr>
          <a:xfrm>
            <a:off x="751564" y="3539892"/>
            <a:ext cx="2498818" cy="2970364"/>
            <a:chOff x="0" y="0"/>
            <a:chExt cx="3236175" cy="3846865"/>
          </a:xfrm>
        </p:grpSpPr>
        <p:sp>
          <p:nvSpPr>
            <p:cNvPr id="5" name="Freeform 5"/>
            <p:cNvSpPr/>
            <p:nvPr/>
          </p:nvSpPr>
          <p:spPr>
            <a:xfrm>
              <a:off x="0" y="0"/>
              <a:ext cx="3236214" cy="3846830"/>
            </a:xfrm>
            <a:custGeom>
              <a:avLst/>
              <a:gdLst/>
              <a:ahLst/>
              <a:cxnLst/>
              <a:rect l="l" t="t" r="r" b="b"/>
              <a:pathLst>
                <a:path w="3236214" h="3846830">
                  <a:moveTo>
                    <a:pt x="0" y="0"/>
                  </a:moveTo>
                  <a:lnTo>
                    <a:pt x="3236214" y="0"/>
                  </a:lnTo>
                  <a:lnTo>
                    <a:pt x="3236214" y="3846830"/>
                  </a:lnTo>
                  <a:lnTo>
                    <a:pt x="0" y="3846830"/>
                  </a:lnTo>
                  <a:lnTo>
                    <a:pt x="0" y="0"/>
                  </a:lnTo>
                  <a:close/>
                </a:path>
              </a:pathLst>
            </a:custGeom>
            <a:blipFill>
              <a:blip r:embed="rId7"/>
              <a:stretch>
                <a:fillRect l="-27" r="-26"/>
              </a:stretch>
            </a:blipFill>
          </p:spPr>
        </p:sp>
      </p:grpSp>
      <p:grpSp>
        <p:nvGrpSpPr>
          <p:cNvPr id="6" name="Group 6"/>
          <p:cNvGrpSpPr/>
          <p:nvPr/>
        </p:nvGrpSpPr>
        <p:grpSpPr>
          <a:xfrm rot="494715">
            <a:off x="6957521" y="4051802"/>
            <a:ext cx="2280061" cy="2421749"/>
            <a:chOff x="0" y="0"/>
            <a:chExt cx="2700920" cy="2868761"/>
          </a:xfrm>
        </p:grpSpPr>
        <p:sp>
          <p:nvSpPr>
            <p:cNvPr id="7" name="Freeform 7"/>
            <p:cNvSpPr/>
            <p:nvPr/>
          </p:nvSpPr>
          <p:spPr>
            <a:xfrm>
              <a:off x="0" y="0"/>
              <a:ext cx="2700909" cy="2868803"/>
            </a:xfrm>
            <a:custGeom>
              <a:avLst/>
              <a:gdLst/>
              <a:ahLst/>
              <a:cxnLst/>
              <a:rect l="l" t="t" r="r" b="b"/>
              <a:pathLst>
                <a:path w="2700909" h="2868803">
                  <a:moveTo>
                    <a:pt x="0" y="0"/>
                  </a:moveTo>
                  <a:lnTo>
                    <a:pt x="2700909" y="0"/>
                  </a:lnTo>
                  <a:lnTo>
                    <a:pt x="2700909" y="2868803"/>
                  </a:lnTo>
                  <a:lnTo>
                    <a:pt x="0" y="2868803"/>
                  </a:lnTo>
                  <a:lnTo>
                    <a:pt x="0" y="0"/>
                  </a:lnTo>
                  <a:close/>
                </a:path>
              </a:pathLst>
            </a:custGeom>
            <a:blipFill>
              <a:blip r:embed="rId8"/>
              <a:stretch>
                <a:fillRect l="-597" r="-597"/>
              </a:stretch>
            </a:blipFill>
          </p:spPr>
        </p:sp>
      </p:grpSp>
      <p:sp>
        <p:nvSpPr>
          <p:cNvPr id="8" name="Freeform 8"/>
          <p:cNvSpPr/>
          <p:nvPr/>
        </p:nvSpPr>
        <p:spPr>
          <a:xfrm>
            <a:off x="5605605" y="2625951"/>
            <a:ext cx="500766" cy="458779"/>
          </a:xfrm>
          <a:custGeom>
            <a:avLst/>
            <a:gdLst/>
            <a:ahLst/>
            <a:cxnLst/>
            <a:rect l="l" t="t" r="r" b="b"/>
            <a:pathLst>
              <a:path w="500766" h="458779">
                <a:moveTo>
                  <a:pt x="0" y="0"/>
                </a:moveTo>
                <a:lnTo>
                  <a:pt x="500766" y="0"/>
                </a:lnTo>
                <a:lnTo>
                  <a:pt x="500766" y="458780"/>
                </a:lnTo>
                <a:lnTo>
                  <a:pt x="0" y="45878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9" name="Group 9"/>
          <p:cNvGrpSpPr/>
          <p:nvPr/>
        </p:nvGrpSpPr>
        <p:grpSpPr>
          <a:xfrm>
            <a:off x="2246484" y="1126384"/>
            <a:ext cx="350205" cy="223385"/>
            <a:chOff x="0" y="0"/>
            <a:chExt cx="138353" cy="88251"/>
          </a:xfrm>
        </p:grpSpPr>
        <p:sp>
          <p:nvSpPr>
            <p:cNvPr id="10" name="Freeform 10"/>
            <p:cNvSpPr/>
            <p:nvPr/>
          </p:nvSpPr>
          <p:spPr>
            <a:xfrm>
              <a:off x="0" y="0"/>
              <a:ext cx="138353" cy="88251"/>
            </a:xfrm>
            <a:custGeom>
              <a:avLst/>
              <a:gdLst/>
              <a:ahLst/>
              <a:cxnLst/>
              <a:rect l="l" t="t" r="r" b="b"/>
              <a:pathLst>
                <a:path w="138353" h="88251">
                  <a:moveTo>
                    <a:pt x="0" y="0"/>
                  </a:moveTo>
                  <a:lnTo>
                    <a:pt x="138353" y="0"/>
                  </a:lnTo>
                  <a:lnTo>
                    <a:pt x="138353" y="88251"/>
                  </a:lnTo>
                  <a:lnTo>
                    <a:pt x="0" y="88251"/>
                  </a:lnTo>
                  <a:close/>
                </a:path>
              </a:pathLst>
            </a:custGeom>
            <a:solidFill>
              <a:srgbClr val="FFFFFF"/>
            </a:solidFill>
          </p:spPr>
        </p:sp>
        <p:sp>
          <p:nvSpPr>
            <p:cNvPr id="11" name="TextBox 11"/>
            <p:cNvSpPr txBox="1"/>
            <p:nvPr/>
          </p:nvSpPr>
          <p:spPr>
            <a:xfrm>
              <a:off x="0" y="-152400"/>
              <a:ext cx="138353" cy="240651"/>
            </a:xfrm>
            <a:prstGeom prst="rect">
              <a:avLst/>
            </a:prstGeom>
          </p:spPr>
          <p:txBody>
            <a:bodyPr lIns="50800" tIns="50800" rIns="50800" bIns="50800" rtlCol="0" anchor="ctr"/>
            <a:lstStyle/>
            <a:p>
              <a:pPr algn="ctr">
                <a:lnSpc>
                  <a:spcPts val="1933"/>
                </a:lnSpc>
              </a:pPr>
              <a:endParaRPr/>
            </a:p>
          </p:txBody>
        </p:sp>
      </p:grpSp>
      <p:grpSp>
        <p:nvGrpSpPr>
          <p:cNvPr id="12" name="Group 12"/>
          <p:cNvGrpSpPr/>
          <p:nvPr/>
        </p:nvGrpSpPr>
        <p:grpSpPr>
          <a:xfrm>
            <a:off x="2787031" y="1025029"/>
            <a:ext cx="897696" cy="568490"/>
            <a:chOff x="0" y="0"/>
            <a:chExt cx="354645" cy="224589"/>
          </a:xfrm>
        </p:grpSpPr>
        <p:sp>
          <p:nvSpPr>
            <p:cNvPr id="13" name="Freeform 13"/>
            <p:cNvSpPr/>
            <p:nvPr/>
          </p:nvSpPr>
          <p:spPr>
            <a:xfrm>
              <a:off x="0" y="0"/>
              <a:ext cx="354645" cy="224589"/>
            </a:xfrm>
            <a:custGeom>
              <a:avLst/>
              <a:gdLst/>
              <a:ahLst/>
              <a:cxnLst/>
              <a:rect l="l" t="t" r="r" b="b"/>
              <a:pathLst>
                <a:path w="354645" h="224589">
                  <a:moveTo>
                    <a:pt x="0" y="0"/>
                  </a:moveTo>
                  <a:lnTo>
                    <a:pt x="354645" y="0"/>
                  </a:lnTo>
                  <a:lnTo>
                    <a:pt x="354645" y="224589"/>
                  </a:lnTo>
                  <a:lnTo>
                    <a:pt x="0" y="224589"/>
                  </a:lnTo>
                  <a:close/>
                </a:path>
              </a:pathLst>
            </a:custGeom>
            <a:solidFill>
              <a:srgbClr val="FFFFFF"/>
            </a:solidFill>
          </p:spPr>
        </p:sp>
        <p:sp>
          <p:nvSpPr>
            <p:cNvPr id="14" name="TextBox 14"/>
            <p:cNvSpPr txBox="1"/>
            <p:nvPr/>
          </p:nvSpPr>
          <p:spPr>
            <a:xfrm>
              <a:off x="0" y="-152400"/>
              <a:ext cx="354645" cy="376989"/>
            </a:xfrm>
            <a:prstGeom prst="rect">
              <a:avLst/>
            </a:prstGeom>
          </p:spPr>
          <p:txBody>
            <a:bodyPr lIns="50800" tIns="50800" rIns="50800" bIns="50800" rtlCol="0" anchor="ctr"/>
            <a:lstStyle/>
            <a:p>
              <a:pPr algn="ctr">
                <a:lnSpc>
                  <a:spcPts val="1933"/>
                </a:lnSpc>
              </a:pPr>
              <a:endParaRPr/>
            </a:p>
          </p:txBody>
        </p:sp>
      </p:grpSp>
      <p:grpSp>
        <p:nvGrpSpPr>
          <p:cNvPr id="15" name="Group 15"/>
          <p:cNvGrpSpPr/>
          <p:nvPr/>
        </p:nvGrpSpPr>
        <p:grpSpPr>
          <a:xfrm>
            <a:off x="1479017" y="1853029"/>
            <a:ext cx="6721982" cy="1788287"/>
            <a:chOff x="0" y="0"/>
            <a:chExt cx="8962643" cy="2384383"/>
          </a:xfrm>
        </p:grpSpPr>
        <p:grpSp>
          <p:nvGrpSpPr>
            <p:cNvPr id="16" name="Group 16"/>
            <p:cNvGrpSpPr/>
            <p:nvPr/>
          </p:nvGrpSpPr>
          <p:grpSpPr>
            <a:xfrm>
              <a:off x="0" y="0"/>
              <a:ext cx="8962643" cy="2384383"/>
              <a:chOff x="0" y="0"/>
              <a:chExt cx="8962643" cy="2384383"/>
            </a:xfrm>
          </p:grpSpPr>
          <p:sp>
            <p:nvSpPr>
              <p:cNvPr id="17" name="Freeform 17"/>
              <p:cNvSpPr/>
              <p:nvPr/>
            </p:nvSpPr>
            <p:spPr>
              <a:xfrm>
                <a:off x="0" y="0"/>
                <a:ext cx="8962644" cy="2384424"/>
              </a:xfrm>
              <a:custGeom>
                <a:avLst/>
                <a:gdLst/>
                <a:ahLst/>
                <a:cxnLst/>
                <a:rect l="l" t="t" r="r" b="b"/>
                <a:pathLst>
                  <a:path w="8962644" h="2384424">
                    <a:moveTo>
                      <a:pt x="0" y="0"/>
                    </a:moveTo>
                    <a:lnTo>
                      <a:pt x="8962644" y="0"/>
                    </a:lnTo>
                    <a:lnTo>
                      <a:pt x="8962644" y="2384424"/>
                    </a:lnTo>
                    <a:lnTo>
                      <a:pt x="0" y="2384424"/>
                    </a:lnTo>
                    <a:lnTo>
                      <a:pt x="0" y="0"/>
                    </a:lnTo>
                    <a:close/>
                  </a:path>
                </a:pathLst>
              </a:custGeom>
              <a:blipFill>
                <a:blip r:embed="rId11"/>
                <a:stretch>
                  <a:fillRect l="-3402" r="-3402"/>
                </a:stretch>
              </a:blipFill>
            </p:spPr>
          </p:sp>
        </p:grpSp>
        <p:sp>
          <p:nvSpPr>
            <p:cNvPr id="18" name="Freeform 18"/>
            <p:cNvSpPr/>
            <p:nvPr/>
          </p:nvSpPr>
          <p:spPr>
            <a:xfrm>
              <a:off x="5418392" y="729815"/>
              <a:ext cx="836725" cy="486756"/>
            </a:xfrm>
            <a:custGeom>
              <a:avLst/>
              <a:gdLst/>
              <a:ahLst/>
              <a:cxnLst/>
              <a:rect l="l" t="t" r="r" b="b"/>
              <a:pathLst>
                <a:path w="836725" h="486756">
                  <a:moveTo>
                    <a:pt x="0" y="0"/>
                  </a:moveTo>
                  <a:lnTo>
                    <a:pt x="836724" y="0"/>
                  </a:lnTo>
                  <a:lnTo>
                    <a:pt x="836724" y="486756"/>
                  </a:lnTo>
                  <a:lnTo>
                    <a:pt x="0" y="48675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9" name="Freeform 19"/>
            <p:cNvSpPr/>
            <p:nvPr/>
          </p:nvSpPr>
          <p:spPr>
            <a:xfrm>
              <a:off x="6471016" y="316903"/>
              <a:ext cx="944117" cy="549231"/>
            </a:xfrm>
            <a:custGeom>
              <a:avLst/>
              <a:gdLst/>
              <a:ahLst/>
              <a:cxnLst/>
              <a:rect l="l" t="t" r="r" b="b"/>
              <a:pathLst>
                <a:path w="944117" h="549231">
                  <a:moveTo>
                    <a:pt x="0" y="0"/>
                  </a:moveTo>
                  <a:lnTo>
                    <a:pt x="944117" y="0"/>
                  </a:lnTo>
                  <a:lnTo>
                    <a:pt x="944117" y="549231"/>
                  </a:lnTo>
                  <a:lnTo>
                    <a:pt x="0" y="54923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0" name="Freeform 20"/>
            <p:cNvSpPr/>
            <p:nvPr/>
          </p:nvSpPr>
          <p:spPr>
            <a:xfrm>
              <a:off x="7634455" y="349153"/>
              <a:ext cx="833245" cy="484732"/>
            </a:xfrm>
            <a:custGeom>
              <a:avLst/>
              <a:gdLst/>
              <a:ahLst/>
              <a:cxnLst/>
              <a:rect l="l" t="t" r="r" b="b"/>
              <a:pathLst>
                <a:path w="833245" h="484732">
                  <a:moveTo>
                    <a:pt x="0" y="0"/>
                  </a:moveTo>
                  <a:lnTo>
                    <a:pt x="833245" y="0"/>
                  </a:lnTo>
                  <a:lnTo>
                    <a:pt x="833245" y="484732"/>
                  </a:lnTo>
                  <a:lnTo>
                    <a:pt x="0" y="48473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21" name="Freeform 21"/>
            <p:cNvSpPr/>
            <p:nvPr/>
          </p:nvSpPr>
          <p:spPr>
            <a:xfrm>
              <a:off x="196114" y="705435"/>
              <a:ext cx="836725" cy="486756"/>
            </a:xfrm>
            <a:custGeom>
              <a:avLst/>
              <a:gdLst/>
              <a:ahLst/>
              <a:cxnLst/>
              <a:rect l="l" t="t" r="r" b="b"/>
              <a:pathLst>
                <a:path w="836725" h="486756">
                  <a:moveTo>
                    <a:pt x="0" y="0"/>
                  </a:moveTo>
                  <a:lnTo>
                    <a:pt x="836725" y="0"/>
                  </a:lnTo>
                  <a:lnTo>
                    <a:pt x="836725" y="486756"/>
                  </a:lnTo>
                  <a:lnTo>
                    <a:pt x="0" y="48675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2" name="TextBox 22"/>
            <p:cNvSpPr txBox="1"/>
            <p:nvPr/>
          </p:nvSpPr>
          <p:spPr>
            <a:xfrm>
              <a:off x="7812756" y="368808"/>
              <a:ext cx="984821" cy="324875"/>
            </a:xfrm>
            <a:prstGeom prst="rect">
              <a:avLst/>
            </a:prstGeom>
          </p:spPr>
          <p:txBody>
            <a:bodyPr lIns="0" tIns="0" rIns="0" bIns="0" rtlCol="0" anchor="t">
              <a:spAutoFit/>
            </a:bodyPr>
            <a:lstStyle/>
            <a:p>
              <a:pPr algn="ctr">
                <a:lnSpc>
                  <a:spcPts val="1933"/>
                </a:lnSpc>
              </a:pPr>
              <a:r>
                <a:rPr lang="en-US">
                  <a:solidFill>
                    <a:srgbClr val="9F6E4C"/>
                  </a:solidFill>
                  <a:latin typeface="UDモトヤシーダ"/>
                  <a:ea typeface="UDモトヤシーダ"/>
                  <a:cs typeface="UDモトヤシーダ"/>
                  <a:sym typeface="UDモトヤシーダ"/>
                </a:rPr>
                <a:t>し</a:t>
              </a:r>
            </a:p>
          </p:txBody>
        </p:sp>
        <p:sp>
          <p:nvSpPr>
            <p:cNvPr id="23" name="TextBox 23"/>
            <p:cNvSpPr txBox="1"/>
            <p:nvPr/>
          </p:nvSpPr>
          <p:spPr>
            <a:xfrm>
              <a:off x="6313460" y="368808"/>
              <a:ext cx="1671317" cy="324875"/>
            </a:xfrm>
            <a:prstGeom prst="rect">
              <a:avLst/>
            </a:prstGeom>
          </p:spPr>
          <p:txBody>
            <a:bodyPr lIns="0" tIns="0" rIns="0" bIns="0" rtlCol="0" anchor="t">
              <a:spAutoFit/>
            </a:bodyPr>
            <a:lstStyle/>
            <a:p>
              <a:pPr algn="ctr">
                <a:lnSpc>
                  <a:spcPts val="1933"/>
                </a:lnSpc>
              </a:pPr>
              <a:r>
                <a:rPr lang="en-US">
                  <a:solidFill>
                    <a:srgbClr val="9F6E4C"/>
                  </a:solidFill>
                  <a:latin typeface="UDモトヤシーダ"/>
                  <a:ea typeface="UDモトヤシーダ"/>
                  <a:cs typeface="UDモトヤシーダ"/>
                  <a:sym typeface="UDモトヤシーダ"/>
                </a:rPr>
                <a:t>き　ゅ　う</a:t>
              </a:r>
              <a:r>
                <a:rPr lang="en-US" sz="1700">
                  <a:solidFill>
                    <a:srgbClr val="9F6E4C"/>
                  </a:solidFill>
                  <a:latin typeface="UDモトヤシーダ"/>
                  <a:ea typeface="UDモトヤシーダ"/>
                  <a:cs typeface="UDモトヤシーダ"/>
                  <a:sym typeface="UDモトヤシーダ"/>
                </a:rPr>
                <a:t>　</a:t>
              </a:r>
            </a:p>
          </p:txBody>
        </p:sp>
        <p:sp>
          <p:nvSpPr>
            <p:cNvPr id="24" name="TextBox 24"/>
            <p:cNvSpPr txBox="1"/>
            <p:nvPr/>
          </p:nvSpPr>
          <p:spPr>
            <a:xfrm>
              <a:off x="5504199" y="704300"/>
              <a:ext cx="667688" cy="324875"/>
            </a:xfrm>
            <a:prstGeom prst="rect">
              <a:avLst/>
            </a:prstGeom>
          </p:spPr>
          <p:txBody>
            <a:bodyPr lIns="0" tIns="0" rIns="0" bIns="0" rtlCol="0" anchor="t">
              <a:spAutoFit/>
            </a:bodyPr>
            <a:lstStyle/>
            <a:p>
              <a:pPr algn="ctr">
                <a:lnSpc>
                  <a:spcPts val="1933"/>
                </a:lnSpc>
              </a:pPr>
              <a:r>
                <a:rPr lang="en-US">
                  <a:solidFill>
                    <a:srgbClr val="9F6E4C"/>
                  </a:solidFill>
                  <a:latin typeface="UDモトヤシーダ"/>
                  <a:ea typeface="UDモトヤシーダ"/>
                  <a:cs typeface="UDモトヤシーダ"/>
                  <a:sym typeface="UDモトヤシーダ"/>
                </a:rPr>
                <a:t>さい</a:t>
              </a:r>
            </a:p>
          </p:txBody>
        </p:sp>
        <p:sp>
          <p:nvSpPr>
            <p:cNvPr id="25" name="TextBox 25"/>
            <p:cNvSpPr txBox="1"/>
            <p:nvPr/>
          </p:nvSpPr>
          <p:spPr>
            <a:xfrm>
              <a:off x="262445" y="862020"/>
              <a:ext cx="667688" cy="324875"/>
            </a:xfrm>
            <a:prstGeom prst="rect">
              <a:avLst/>
            </a:prstGeom>
          </p:spPr>
          <p:txBody>
            <a:bodyPr lIns="0" tIns="0" rIns="0" bIns="0" rtlCol="0" anchor="t">
              <a:spAutoFit/>
            </a:bodyPr>
            <a:lstStyle/>
            <a:p>
              <a:pPr algn="ctr">
                <a:lnSpc>
                  <a:spcPts val="1933"/>
                </a:lnSpc>
              </a:pPr>
              <a:r>
                <a:rPr lang="en-US">
                  <a:solidFill>
                    <a:srgbClr val="EB4A30"/>
                  </a:solidFill>
                  <a:latin typeface="UDモトヤシーダ"/>
                  <a:ea typeface="UDモトヤシーダ"/>
                  <a:cs typeface="UDモトヤシーダ"/>
                  <a:sym typeface="UDモトヤシーダ"/>
                </a:rPr>
                <a:t>は</a:t>
              </a:r>
            </a:p>
          </p:txBody>
        </p:sp>
      </p:grpSp>
      <p:sp>
        <p:nvSpPr>
          <p:cNvPr id="26" name="Freeform 26"/>
          <p:cNvSpPr/>
          <p:nvPr/>
        </p:nvSpPr>
        <p:spPr>
          <a:xfrm>
            <a:off x="7829792" y="6514213"/>
            <a:ext cx="2028642" cy="364388"/>
          </a:xfrm>
          <a:custGeom>
            <a:avLst/>
            <a:gdLst/>
            <a:ahLst/>
            <a:cxnLst/>
            <a:rect l="l" t="t" r="r" b="b"/>
            <a:pathLst>
              <a:path w="2028642" h="364388">
                <a:moveTo>
                  <a:pt x="0" y="0"/>
                </a:moveTo>
                <a:lnTo>
                  <a:pt x="2028642" y="0"/>
                </a:lnTo>
                <a:lnTo>
                  <a:pt x="2028642" y="364388"/>
                </a:lnTo>
                <a:lnTo>
                  <a:pt x="0" y="364388"/>
                </a:lnTo>
                <a:lnTo>
                  <a:pt x="0" y="0"/>
                </a:lnTo>
                <a:close/>
              </a:path>
            </a:pathLst>
          </a:custGeom>
          <a:blipFill>
            <a:blip r:embed="rId16"/>
            <a:stretch>
              <a:fillRect/>
            </a:stretch>
          </a:blipFill>
        </p:spPr>
      </p:sp>
      <p:sp>
        <p:nvSpPr>
          <p:cNvPr id="27" name="TextBox 27"/>
          <p:cNvSpPr txBox="1"/>
          <p:nvPr/>
        </p:nvSpPr>
        <p:spPr>
          <a:xfrm>
            <a:off x="3498031" y="3722238"/>
            <a:ext cx="3157559" cy="353302"/>
          </a:xfrm>
          <a:prstGeom prst="rect">
            <a:avLst/>
          </a:prstGeom>
        </p:spPr>
        <p:txBody>
          <a:bodyPr wrap="square" lIns="0" tIns="0" rIns="0" bIns="0" rtlCol="0" anchor="t">
            <a:spAutoFit/>
          </a:bodyPr>
          <a:lstStyle/>
          <a:p>
            <a:pPr algn="ctr">
              <a:lnSpc>
                <a:spcPts val="3038"/>
              </a:lnSpc>
            </a:pPr>
            <a:r>
              <a:rPr lang="en-US" sz="2400">
                <a:solidFill>
                  <a:srgbClr val="9F6E4C"/>
                </a:solidFill>
                <a:latin typeface="UDモトヤシーダ Bold"/>
                <a:ea typeface="UDモトヤシーダ Bold"/>
                <a:cs typeface="UDモトヤシーダ Bold"/>
                <a:sym typeface="UDモトヤシーダ Bold"/>
              </a:rPr>
              <a:t>〜小学３年生用〜</a:t>
            </a:r>
          </a:p>
        </p:txBody>
      </p:sp>
      <p:sp>
        <p:nvSpPr>
          <p:cNvPr id="29" name="TextBox 14">
            <a:extLst>
              <a:ext uri="{FF2B5EF4-FFF2-40B4-BE49-F238E27FC236}">
                <a16:creationId xmlns:a16="http://schemas.microsoft.com/office/drawing/2014/main" id="{81761DA4-620C-4438-91BD-2704F79E2BD5}"/>
              </a:ext>
            </a:extLst>
          </p:cNvPr>
          <p:cNvSpPr txBox="1"/>
          <p:nvPr/>
        </p:nvSpPr>
        <p:spPr>
          <a:xfrm>
            <a:off x="2917731" y="5636107"/>
            <a:ext cx="4191000" cy="484492"/>
          </a:xfrm>
          <a:prstGeom prst="rect">
            <a:avLst/>
          </a:prstGeom>
        </p:spPr>
        <p:txBody>
          <a:bodyPr wrap="square" lIns="0" tIns="0" rIns="0" bIns="0" rtlCol="0" anchor="t">
            <a:spAutoFit/>
          </a:bodyPr>
          <a:lstStyle/>
          <a:p>
            <a:pPr algn="ctr">
              <a:lnSpc>
                <a:spcPts val="2000"/>
              </a:lnSpc>
            </a:pPr>
            <a:r>
              <a:rPr lang="ja-JP" altLang="en-US" sz="1400">
                <a:solidFill>
                  <a:srgbClr val="9F6E4C"/>
                </a:solidFill>
                <a:latin typeface="Meiryo UI" panose="020B0604030504040204" pitchFamily="50" charset="-128"/>
                <a:ea typeface="Meiryo UI" panose="020B0604030504040204" pitchFamily="50" charset="-128"/>
              </a:rPr>
              <a:t>沖縄県・沖縄県歯科医師会・沖縄県歯科衛生士会</a:t>
            </a:r>
            <a:endParaRPr lang="en-US" altLang="ja-JP" sz="1400">
              <a:solidFill>
                <a:srgbClr val="9F6E4C"/>
              </a:solidFill>
              <a:latin typeface="Meiryo UI" panose="020B0604030504040204" pitchFamily="50" charset="-128"/>
              <a:ea typeface="Meiryo UI" panose="020B0604030504040204" pitchFamily="50" charset="-128"/>
            </a:endParaRPr>
          </a:p>
          <a:p>
            <a:pPr algn="ctr">
              <a:lnSpc>
                <a:spcPts val="2000"/>
              </a:lnSpc>
            </a:pPr>
            <a:r>
              <a:rPr lang="ja-JP" altLang="en-US" sz="1400">
                <a:solidFill>
                  <a:srgbClr val="9F6E4C"/>
                </a:solidFill>
                <a:latin typeface="Meiryo UI" panose="020B0604030504040204" pitchFamily="50" charset="-128"/>
                <a:ea typeface="Meiryo UI" panose="020B0604030504040204" pitchFamily="50" charset="-128"/>
              </a:rPr>
              <a:t>・沖縄県小児保健協会・沖縄県教育委員会</a:t>
            </a:r>
            <a:endParaRPr lang="en-US" sz="1400">
              <a:solidFill>
                <a:srgbClr val="9F6E4C"/>
              </a:solidFill>
              <a:latin typeface="Meiryo UI" panose="020B0604030504040204" pitchFamily="50" charset="-128"/>
              <a:ea typeface="Meiryo UI" panose="020B0604030504040204" pitchFamily="50" charset="-128"/>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8"/>
          <p:cNvSpPr/>
          <p:nvPr/>
        </p:nvSpPr>
        <p:spPr>
          <a:xfrm>
            <a:off x="841257" y="1230552"/>
            <a:ext cx="964368" cy="1367898"/>
          </a:xfrm>
          <a:custGeom>
            <a:avLst/>
            <a:gdLst/>
            <a:ahLst/>
            <a:cxnLst/>
            <a:rect l="l" t="t" r="r" b="b"/>
            <a:pathLst>
              <a:path w="964368" h="1367898">
                <a:moveTo>
                  <a:pt x="0" y="0"/>
                </a:moveTo>
                <a:lnTo>
                  <a:pt x="964368" y="0"/>
                </a:lnTo>
                <a:lnTo>
                  <a:pt x="964368" y="1367898"/>
                </a:lnTo>
                <a:lnTo>
                  <a:pt x="0" y="13678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9" name="Freeform 9"/>
          <p:cNvSpPr/>
          <p:nvPr/>
        </p:nvSpPr>
        <p:spPr>
          <a:xfrm>
            <a:off x="841257" y="3204102"/>
            <a:ext cx="971777" cy="1367898"/>
          </a:xfrm>
          <a:custGeom>
            <a:avLst/>
            <a:gdLst/>
            <a:ahLst/>
            <a:cxnLst/>
            <a:rect l="l" t="t" r="r" b="b"/>
            <a:pathLst>
              <a:path w="971777" h="1367898">
                <a:moveTo>
                  <a:pt x="0" y="0"/>
                </a:moveTo>
                <a:lnTo>
                  <a:pt x="971777" y="0"/>
                </a:lnTo>
                <a:lnTo>
                  <a:pt x="971777" y="1367898"/>
                </a:lnTo>
                <a:lnTo>
                  <a:pt x="0" y="136789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0" name="Freeform 10"/>
          <p:cNvSpPr/>
          <p:nvPr/>
        </p:nvSpPr>
        <p:spPr>
          <a:xfrm>
            <a:off x="846387" y="5185302"/>
            <a:ext cx="966648" cy="1367898"/>
          </a:xfrm>
          <a:custGeom>
            <a:avLst/>
            <a:gdLst/>
            <a:ahLst/>
            <a:cxnLst/>
            <a:rect l="l" t="t" r="r" b="b"/>
            <a:pathLst>
              <a:path w="966648" h="1367898">
                <a:moveTo>
                  <a:pt x="0" y="0"/>
                </a:moveTo>
                <a:lnTo>
                  <a:pt x="966647" y="0"/>
                </a:lnTo>
                <a:lnTo>
                  <a:pt x="966647" y="1367898"/>
                </a:lnTo>
                <a:lnTo>
                  <a:pt x="0" y="136789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1" name="TextBox 11"/>
          <p:cNvSpPr txBox="1"/>
          <p:nvPr/>
        </p:nvSpPr>
        <p:spPr>
          <a:xfrm>
            <a:off x="0" y="186374"/>
            <a:ext cx="9728496" cy="782265"/>
          </a:xfrm>
          <a:prstGeom prst="rect">
            <a:avLst/>
          </a:prstGeom>
        </p:spPr>
        <p:txBody>
          <a:bodyPr lIns="0" tIns="0" rIns="0" bIns="0" rtlCol="0" anchor="ctr">
            <a:spAutoFit/>
          </a:bodyPr>
          <a:lstStyle/>
          <a:p>
            <a:pPr algn="ctr">
              <a:lnSpc>
                <a:spcPts val="6063"/>
              </a:lnSpc>
            </a:pPr>
            <a:r>
              <a:rPr lang="ja-JP" altLang="en-US" sz="4331">
                <a:solidFill>
                  <a:srgbClr val="000000"/>
                </a:solidFill>
                <a:latin typeface="UDモトヤシーダ"/>
                <a:ea typeface="UDモトヤシーダ"/>
                <a:cs typeface="UDモトヤシーダ"/>
                <a:sym typeface="UDモトヤシーダ"/>
              </a:rPr>
              <a:t>大切</a:t>
            </a:r>
            <a:r>
              <a:rPr lang="en-US" sz="4000">
                <a:solidFill>
                  <a:srgbClr val="000000"/>
                </a:solidFill>
                <a:latin typeface="UDモトヤシーダ"/>
                <a:ea typeface="UDモトヤシーダ"/>
                <a:cs typeface="UDモトヤシーダ"/>
                <a:sym typeface="UDモトヤシーダ"/>
              </a:rPr>
              <a:t>な</a:t>
            </a:r>
            <a:r>
              <a:rPr lang="en-US" sz="4331">
                <a:solidFill>
                  <a:srgbClr val="000000"/>
                </a:solidFill>
                <a:latin typeface="UDモトヤシーダ"/>
                <a:ea typeface="UDモトヤシーダ"/>
                <a:cs typeface="UDモトヤシーダ"/>
                <a:sym typeface="UDモトヤシーダ"/>
              </a:rPr>
              <a:t>やくわり</a:t>
            </a:r>
            <a:r>
              <a:rPr lang="en-US" sz="4000">
                <a:solidFill>
                  <a:srgbClr val="000000"/>
                </a:solidFill>
                <a:latin typeface="UDモトヤシーダ"/>
                <a:ea typeface="UDモトヤシーダ"/>
                <a:cs typeface="UDモトヤシーダ"/>
                <a:sym typeface="UDモトヤシーダ"/>
              </a:rPr>
              <a:t>が</a:t>
            </a:r>
            <a:r>
              <a:rPr lang="en-US" altLang="ja-JP" sz="5400" b="1">
                <a:solidFill>
                  <a:srgbClr val="000000"/>
                </a:solidFill>
                <a:latin typeface="UDモトヤシーダ"/>
                <a:ea typeface="UDモトヤシーダ"/>
                <a:cs typeface="UDモトヤシーダ"/>
                <a:sym typeface="UDモトヤシーダ"/>
              </a:rPr>
              <a:t>3</a:t>
            </a:r>
            <a:r>
              <a:rPr lang="ja-JP" altLang="en-US" sz="5400" b="1">
                <a:solidFill>
                  <a:srgbClr val="000000"/>
                </a:solidFill>
                <a:latin typeface="UDモトヤシーダ"/>
                <a:ea typeface="UDモトヤシーダ"/>
                <a:cs typeface="UDモトヤシーダ"/>
                <a:sym typeface="UDモトヤシーダ"/>
              </a:rPr>
              <a:t>つ</a:t>
            </a:r>
            <a:r>
              <a:rPr lang="en-US" sz="4331">
                <a:solidFill>
                  <a:srgbClr val="000000"/>
                </a:solidFill>
                <a:latin typeface="UDモトヤシーダ"/>
                <a:ea typeface="UDモトヤシーダ"/>
                <a:cs typeface="UDモトヤシーダ"/>
                <a:sym typeface="UDモトヤシーダ"/>
              </a:rPr>
              <a:t>あります</a:t>
            </a:r>
          </a:p>
        </p:txBody>
      </p:sp>
      <p:grpSp>
        <p:nvGrpSpPr>
          <p:cNvPr id="32" name="グループ化 31">
            <a:extLst>
              <a:ext uri="{FF2B5EF4-FFF2-40B4-BE49-F238E27FC236}">
                <a16:creationId xmlns:a16="http://schemas.microsoft.com/office/drawing/2014/main" id="{338127B1-B9C0-41C1-806F-3C7E1A845E69}"/>
              </a:ext>
            </a:extLst>
          </p:cNvPr>
          <p:cNvGrpSpPr/>
          <p:nvPr/>
        </p:nvGrpSpPr>
        <p:grpSpPr>
          <a:xfrm>
            <a:off x="2003045" y="4579902"/>
            <a:ext cx="8540602" cy="2059399"/>
            <a:chOff x="2003045" y="4579902"/>
            <a:chExt cx="8540602" cy="2059399"/>
          </a:xfrm>
        </p:grpSpPr>
        <p:grpSp>
          <p:nvGrpSpPr>
            <p:cNvPr id="2" name="Group 2"/>
            <p:cNvGrpSpPr/>
            <p:nvPr/>
          </p:nvGrpSpPr>
          <p:grpSpPr>
            <a:xfrm>
              <a:off x="6378121" y="5016214"/>
              <a:ext cx="3470248" cy="1613186"/>
              <a:chOff x="0" y="0"/>
              <a:chExt cx="4893808" cy="2274944"/>
            </a:xfrm>
          </p:grpSpPr>
          <p:sp>
            <p:nvSpPr>
              <p:cNvPr id="3" name="Freeform 3"/>
              <p:cNvSpPr/>
              <p:nvPr/>
            </p:nvSpPr>
            <p:spPr>
              <a:xfrm>
                <a:off x="0" y="0"/>
                <a:ext cx="4893818" cy="2274951"/>
              </a:xfrm>
              <a:custGeom>
                <a:avLst/>
                <a:gdLst/>
                <a:ahLst/>
                <a:cxnLst/>
                <a:rect l="l" t="t" r="r" b="b"/>
                <a:pathLst>
                  <a:path w="4893818" h="2274951">
                    <a:moveTo>
                      <a:pt x="0" y="0"/>
                    </a:moveTo>
                    <a:lnTo>
                      <a:pt x="4893818" y="0"/>
                    </a:lnTo>
                    <a:lnTo>
                      <a:pt x="4893818" y="2274951"/>
                    </a:lnTo>
                    <a:lnTo>
                      <a:pt x="0" y="2274951"/>
                    </a:lnTo>
                    <a:lnTo>
                      <a:pt x="0" y="0"/>
                    </a:lnTo>
                    <a:close/>
                  </a:path>
                </a:pathLst>
              </a:custGeom>
              <a:blipFill>
                <a:blip r:embed="rId9"/>
                <a:stretch>
                  <a:fillRect t="-3959" b="-3959"/>
                </a:stretch>
              </a:blipFill>
            </p:spPr>
          </p:sp>
        </p:grpSp>
        <p:grpSp>
          <p:nvGrpSpPr>
            <p:cNvPr id="13" name="Group 13"/>
            <p:cNvGrpSpPr/>
            <p:nvPr/>
          </p:nvGrpSpPr>
          <p:grpSpPr>
            <a:xfrm>
              <a:off x="2003045" y="4579902"/>
              <a:ext cx="8540602" cy="2059399"/>
              <a:chOff x="0" y="-399580"/>
              <a:chExt cx="11387469" cy="2745864"/>
            </a:xfrm>
          </p:grpSpPr>
          <p:sp>
            <p:nvSpPr>
              <p:cNvPr id="14" name="TextBox 14"/>
              <p:cNvSpPr txBox="1"/>
              <p:nvPr/>
            </p:nvSpPr>
            <p:spPr>
              <a:xfrm>
                <a:off x="0" y="-13335"/>
                <a:ext cx="11387469" cy="2359619"/>
              </a:xfrm>
              <a:prstGeom prst="rect">
                <a:avLst/>
              </a:prstGeom>
            </p:spPr>
            <p:txBody>
              <a:bodyPr lIns="0" tIns="0" rIns="0" bIns="0" rtlCol="0" anchor="t">
                <a:spAutoFit/>
              </a:bodyPr>
              <a:lstStyle/>
              <a:p>
                <a:pPr algn="l">
                  <a:lnSpc>
                    <a:spcPts val="3617"/>
                  </a:lnSpc>
                </a:pPr>
                <a:r>
                  <a:rPr lang="en-US" sz="3174" err="1">
                    <a:solidFill>
                      <a:srgbClr val="100BF4"/>
                    </a:solidFill>
                    <a:latin typeface="UDモトヤシーダ Bold"/>
                    <a:ea typeface="UDモトヤシーダ Bold"/>
                    <a:cs typeface="UDモトヤシーダ Bold"/>
                    <a:sym typeface="UDモトヤシーダ Bold"/>
                  </a:rPr>
                  <a:t>後から生えてくる</a:t>
                </a:r>
                <a:r>
                  <a:rPr lang="en-US" sz="3174">
                    <a:solidFill>
                      <a:srgbClr val="100BF4"/>
                    </a:solidFill>
                    <a:latin typeface="UDモトヤシーダ Bold"/>
                    <a:ea typeface="UDモトヤシーダ Bold"/>
                    <a:cs typeface="UDモトヤシーダ Bold"/>
                    <a:sym typeface="UDモトヤシーダ Bold"/>
                  </a:rPr>
                  <a:t>　</a:t>
                </a:r>
                <a:r>
                  <a:rPr lang="en-US" sz="3174" err="1">
                    <a:solidFill>
                      <a:srgbClr val="100BF4"/>
                    </a:solidFill>
                    <a:latin typeface="UDモトヤシーダ Bold"/>
                    <a:ea typeface="UDモトヤシーダ Bold"/>
                    <a:cs typeface="UDモトヤシーダ Bold"/>
                    <a:sym typeface="UDモトヤシーダ Bold"/>
                  </a:rPr>
                  <a:t>大人</a:t>
                </a:r>
                <a:r>
                  <a:rPr lang="en-US" sz="2800" err="1">
                    <a:solidFill>
                      <a:srgbClr val="100BF4"/>
                    </a:solidFill>
                    <a:latin typeface="UDモトヤシーダ Bold"/>
                    <a:ea typeface="UDモトヤシーダ Bold"/>
                    <a:cs typeface="UDモトヤシーダ Bold"/>
                    <a:sym typeface="UDモトヤシーダ Bold"/>
                  </a:rPr>
                  <a:t>の</a:t>
                </a:r>
                <a:r>
                  <a:rPr lang="en-US" sz="3174" err="1">
                    <a:solidFill>
                      <a:srgbClr val="100BF4"/>
                    </a:solidFill>
                    <a:latin typeface="UDモトヤシーダ Bold"/>
                    <a:ea typeface="UDモトヤシーダ Bold"/>
                    <a:cs typeface="UDモトヤシーダ Bold"/>
                    <a:sym typeface="UDモトヤシーダ Bold"/>
                  </a:rPr>
                  <a:t>歯</a:t>
                </a:r>
                <a:r>
                  <a:rPr lang="en-US" sz="2800" err="1">
                    <a:solidFill>
                      <a:srgbClr val="100BF4"/>
                    </a:solidFill>
                    <a:latin typeface="UDモトヤシーダ Bold"/>
                    <a:ea typeface="UDモトヤシーダ Bold"/>
                    <a:cs typeface="UDモトヤシーダ Bold"/>
                    <a:sym typeface="UDモトヤシーダ Bold"/>
                  </a:rPr>
                  <a:t>が</a:t>
                </a:r>
                <a:endParaRPr lang="en-US" sz="2800">
                  <a:solidFill>
                    <a:srgbClr val="100BF4"/>
                  </a:solidFill>
                  <a:latin typeface="UDモトヤシーダ Bold"/>
                  <a:ea typeface="UDモトヤシーダ Bold"/>
                  <a:cs typeface="UDモトヤシーダ Bold"/>
                  <a:sym typeface="UDモトヤシーダ Bold"/>
                </a:endParaRPr>
              </a:p>
              <a:p>
                <a:pPr algn="l">
                  <a:lnSpc>
                    <a:spcPts val="3617"/>
                  </a:lnSpc>
                </a:pPr>
                <a:r>
                  <a:rPr lang="en-US" sz="3174" err="1">
                    <a:solidFill>
                      <a:srgbClr val="100BF4"/>
                    </a:solidFill>
                    <a:latin typeface="UDモトヤシーダ Bold"/>
                    <a:ea typeface="UDモトヤシーダ Bold"/>
                    <a:cs typeface="UDモトヤシーダ Bold"/>
                    <a:sym typeface="UDモトヤシーダ Bold"/>
                  </a:rPr>
                  <a:t>きれい</a:t>
                </a:r>
                <a:r>
                  <a:rPr lang="en-US" sz="2800" err="1">
                    <a:solidFill>
                      <a:srgbClr val="100BF4"/>
                    </a:solidFill>
                    <a:latin typeface="UDモトヤシーダ Bold"/>
                    <a:ea typeface="UDモトヤシーダ Bold"/>
                    <a:cs typeface="UDモトヤシーダ Bold"/>
                    <a:sym typeface="UDモトヤシーダ Bold"/>
                  </a:rPr>
                  <a:t>に</a:t>
                </a:r>
                <a:r>
                  <a:rPr lang="en-US" sz="3174" err="1">
                    <a:solidFill>
                      <a:srgbClr val="100BF4"/>
                    </a:solidFill>
                    <a:latin typeface="UDモトヤシーダ Bold"/>
                    <a:ea typeface="UDモトヤシーダ Bold"/>
                    <a:cs typeface="UDモトヤシーダ Bold"/>
                    <a:sym typeface="UDモトヤシーダ Bold"/>
                  </a:rPr>
                  <a:t>ならぶよう</a:t>
                </a:r>
                <a:r>
                  <a:rPr lang="en-US" sz="2800" err="1">
                    <a:solidFill>
                      <a:srgbClr val="100BF4"/>
                    </a:solidFill>
                    <a:latin typeface="UDモトヤシーダ Bold"/>
                    <a:ea typeface="UDモトヤシーダ Bold"/>
                    <a:cs typeface="UDモトヤシーダ Bold"/>
                    <a:sym typeface="UDモトヤシーダ Bold"/>
                  </a:rPr>
                  <a:t>に</a:t>
                </a:r>
                <a:r>
                  <a:rPr lang="en-US" sz="3174">
                    <a:solidFill>
                      <a:srgbClr val="100BF4"/>
                    </a:solidFill>
                    <a:latin typeface="UDモトヤシーダ Bold"/>
                    <a:ea typeface="UDモトヤシーダ Bold"/>
                    <a:cs typeface="UDモトヤシーダ Bold"/>
                    <a:sym typeface="UDモトヤシーダ Bold"/>
                  </a:rPr>
                  <a:t>　</a:t>
                </a:r>
              </a:p>
              <a:p>
                <a:pPr algn="l">
                  <a:lnSpc>
                    <a:spcPts val="3617"/>
                  </a:lnSpc>
                </a:pPr>
                <a:r>
                  <a:rPr lang="en-US" sz="3174" err="1">
                    <a:solidFill>
                      <a:srgbClr val="100BF4"/>
                    </a:solidFill>
                    <a:latin typeface="UDモトヤシーダ Bold"/>
                    <a:ea typeface="UDモトヤシーダ Bold"/>
                    <a:cs typeface="UDモトヤシーダ Bold"/>
                    <a:sym typeface="UDモトヤシーダ Bold"/>
                  </a:rPr>
                  <a:t>ごうれい</a:t>
                </a:r>
                <a:r>
                  <a:rPr lang="en-US" sz="2800" err="1">
                    <a:solidFill>
                      <a:srgbClr val="100BF4"/>
                    </a:solidFill>
                    <a:latin typeface="UDモトヤシーダ Bold"/>
                    <a:ea typeface="UDモトヤシーダ Bold"/>
                    <a:cs typeface="UDモトヤシーダ Bold"/>
                    <a:sym typeface="UDモトヤシーダ Bold"/>
                  </a:rPr>
                  <a:t>を</a:t>
                </a:r>
                <a:r>
                  <a:rPr lang="en-US" sz="3174" err="1">
                    <a:solidFill>
                      <a:srgbClr val="100BF4"/>
                    </a:solidFill>
                    <a:latin typeface="UDモトヤシーダ Bold"/>
                    <a:ea typeface="UDモトヤシーダ Bold"/>
                    <a:cs typeface="UDモトヤシーダ Bold"/>
                    <a:sym typeface="UDモトヤシーダ Bold"/>
                  </a:rPr>
                  <a:t>かけている</a:t>
                </a:r>
                <a:r>
                  <a:rPr lang="en-US" sz="3174">
                    <a:solidFill>
                      <a:srgbClr val="100BF4"/>
                    </a:solidFill>
                    <a:latin typeface="UDモトヤシーダ Bold"/>
                    <a:ea typeface="UDモトヤシーダ Bold"/>
                    <a:cs typeface="UDモトヤシーダ Bold"/>
                    <a:sym typeface="UDモトヤシーダ Bold"/>
                  </a:rPr>
                  <a:t>！</a:t>
                </a:r>
              </a:p>
              <a:p>
                <a:pPr algn="l">
                  <a:lnSpc>
                    <a:spcPts val="3023"/>
                  </a:lnSpc>
                </a:pPr>
                <a:endParaRPr lang="en-US" sz="3174">
                  <a:solidFill>
                    <a:srgbClr val="100BF4"/>
                  </a:solidFill>
                  <a:latin typeface="UDモトヤシーダ Bold"/>
                  <a:ea typeface="UDモトヤシーダ Bold"/>
                  <a:cs typeface="UDモトヤシーダ Bold"/>
                  <a:sym typeface="UDモトヤシーダ Bold"/>
                </a:endParaRPr>
              </a:p>
            </p:txBody>
          </p:sp>
          <p:sp>
            <p:nvSpPr>
              <p:cNvPr id="15" name="AutoShape 15"/>
              <p:cNvSpPr/>
              <p:nvPr/>
            </p:nvSpPr>
            <p:spPr>
              <a:xfrm>
                <a:off x="111" y="2002883"/>
                <a:ext cx="5846674" cy="25400"/>
              </a:xfrm>
              <a:prstGeom prst="line">
                <a:avLst/>
              </a:prstGeom>
              <a:ln w="50800" cap="flat">
                <a:solidFill>
                  <a:srgbClr val="000000"/>
                </a:solidFill>
                <a:prstDash val="sysDash"/>
                <a:headEnd type="none" w="sm" len="sm"/>
                <a:tailEnd type="none" w="sm" len="sm"/>
              </a:ln>
            </p:spPr>
          </p:sp>
          <p:sp>
            <p:nvSpPr>
              <p:cNvPr id="16" name="TextBox 16"/>
              <p:cNvSpPr txBox="1"/>
              <p:nvPr/>
            </p:nvSpPr>
            <p:spPr>
              <a:xfrm>
                <a:off x="6528372" y="-399580"/>
                <a:ext cx="304800" cy="567690"/>
              </a:xfrm>
              <a:prstGeom prst="rect">
                <a:avLst/>
              </a:prstGeom>
            </p:spPr>
            <p:txBody>
              <a:bodyPr lIns="0" tIns="0" rIns="0" bIns="0" rtlCol="0" anchor="t">
                <a:spAutoFit/>
              </a:bodyPr>
              <a:lstStyle/>
              <a:p>
                <a:pPr algn="ctr">
                  <a:lnSpc>
                    <a:spcPts val="2520"/>
                  </a:lnSpc>
                </a:pPr>
                <a:r>
                  <a:rPr lang="en-US" sz="1800">
                    <a:solidFill>
                      <a:srgbClr val="100BF4"/>
                    </a:solidFill>
                    <a:latin typeface="UDモトヤシーダ"/>
                    <a:ea typeface="UDモトヤシーダ"/>
                    <a:cs typeface="UDモトヤシーダ"/>
                    <a:sym typeface="UDモトヤシーダ"/>
                  </a:rPr>
                  <a:t>は</a:t>
                </a:r>
              </a:p>
            </p:txBody>
          </p:sp>
        </p:grpSp>
      </p:grpSp>
      <p:grpSp>
        <p:nvGrpSpPr>
          <p:cNvPr id="30" name="グループ化 29">
            <a:extLst>
              <a:ext uri="{FF2B5EF4-FFF2-40B4-BE49-F238E27FC236}">
                <a16:creationId xmlns:a16="http://schemas.microsoft.com/office/drawing/2014/main" id="{F1C04271-BF83-47C5-9744-32FDE2D47DA3}"/>
              </a:ext>
            </a:extLst>
          </p:cNvPr>
          <p:cNvGrpSpPr/>
          <p:nvPr/>
        </p:nvGrpSpPr>
        <p:grpSpPr>
          <a:xfrm>
            <a:off x="1984082" y="932121"/>
            <a:ext cx="7255788" cy="1710412"/>
            <a:chOff x="1984082" y="932121"/>
            <a:chExt cx="7255788" cy="1710412"/>
          </a:xfrm>
        </p:grpSpPr>
        <p:grpSp>
          <p:nvGrpSpPr>
            <p:cNvPr id="6" name="Group 6"/>
            <p:cNvGrpSpPr/>
            <p:nvPr/>
          </p:nvGrpSpPr>
          <p:grpSpPr>
            <a:xfrm>
              <a:off x="7317965" y="1186469"/>
              <a:ext cx="1921905" cy="1456064"/>
              <a:chOff x="0" y="0"/>
              <a:chExt cx="2562540" cy="1941419"/>
            </a:xfrm>
          </p:grpSpPr>
          <p:sp>
            <p:nvSpPr>
              <p:cNvPr id="7" name="Freeform 7"/>
              <p:cNvSpPr/>
              <p:nvPr/>
            </p:nvSpPr>
            <p:spPr>
              <a:xfrm>
                <a:off x="0" y="0"/>
                <a:ext cx="2562479" cy="1941449"/>
              </a:xfrm>
              <a:custGeom>
                <a:avLst/>
                <a:gdLst/>
                <a:ahLst/>
                <a:cxnLst/>
                <a:rect l="l" t="t" r="r" b="b"/>
                <a:pathLst>
                  <a:path w="2562479" h="1941449">
                    <a:moveTo>
                      <a:pt x="0" y="0"/>
                    </a:moveTo>
                    <a:lnTo>
                      <a:pt x="2562479" y="0"/>
                    </a:lnTo>
                    <a:lnTo>
                      <a:pt x="2562479" y="1941449"/>
                    </a:lnTo>
                    <a:lnTo>
                      <a:pt x="0" y="1941449"/>
                    </a:lnTo>
                    <a:lnTo>
                      <a:pt x="0" y="0"/>
                    </a:lnTo>
                    <a:close/>
                  </a:path>
                </a:pathLst>
              </a:custGeom>
              <a:blipFill>
                <a:blip r:embed="rId10"/>
                <a:stretch>
                  <a:fillRect t="-4452" r="-2" b="-4450"/>
                </a:stretch>
              </a:blipFill>
            </p:spPr>
          </p:sp>
        </p:grpSp>
        <p:grpSp>
          <p:nvGrpSpPr>
            <p:cNvPr id="17" name="Group 17"/>
            <p:cNvGrpSpPr/>
            <p:nvPr/>
          </p:nvGrpSpPr>
          <p:grpSpPr>
            <a:xfrm>
              <a:off x="1984082" y="932121"/>
              <a:ext cx="5645852" cy="1582479"/>
              <a:chOff x="-5460" y="-431067"/>
              <a:chExt cx="7527802" cy="2109973"/>
            </a:xfrm>
          </p:grpSpPr>
          <p:sp>
            <p:nvSpPr>
              <p:cNvPr id="18" name="AutoShape 18"/>
              <p:cNvSpPr/>
              <p:nvPr/>
            </p:nvSpPr>
            <p:spPr>
              <a:xfrm>
                <a:off x="-5460" y="1678906"/>
                <a:ext cx="6502359" cy="0"/>
              </a:xfrm>
              <a:prstGeom prst="line">
                <a:avLst/>
              </a:prstGeom>
              <a:ln w="50800" cap="flat">
                <a:solidFill>
                  <a:srgbClr val="000000"/>
                </a:solidFill>
                <a:prstDash val="sysDash"/>
                <a:headEnd type="none" w="sm" len="sm"/>
                <a:tailEnd type="none" w="sm" len="sm"/>
              </a:ln>
            </p:spPr>
            <p:txBody>
              <a:bodyPr/>
              <a:lstStyle/>
              <a:p>
                <a:endParaRPr lang="ja-JP" altLang="en-US"/>
              </a:p>
            </p:txBody>
          </p:sp>
          <p:sp>
            <p:nvSpPr>
              <p:cNvPr id="19" name="TextBox 19"/>
              <p:cNvSpPr txBox="1"/>
              <p:nvPr/>
            </p:nvSpPr>
            <p:spPr>
              <a:xfrm>
                <a:off x="38100" y="769840"/>
                <a:ext cx="7484242" cy="830314"/>
              </a:xfrm>
              <a:prstGeom prst="rect">
                <a:avLst/>
              </a:prstGeom>
            </p:spPr>
            <p:txBody>
              <a:bodyPr lIns="0" tIns="0" rIns="0" bIns="0" rtlCol="0" anchor="t">
                <a:spAutoFit/>
              </a:bodyPr>
              <a:lstStyle/>
              <a:p>
                <a:pPr algn="l">
                  <a:lnSpc>
                    <a:spcPts val="5362"/>
                  </a:lnSpc>
                </a:pPr>
                <a:r>
                  <a:rPr lang="en-US" sz="3831" err="1">
                    <a:solidFill>
                      <a:srgbClr val="100BF4"/>
                    </a:solidFill>
                    <a:latin typeface="UDモトヤシーダ Bold"/>
                    <a:ea typeface="UDモトヤシーダ Bold"/>
                    <a:cs typeface="UDモトヤシーダ Bold"/>
                    <a:sym typeface="UDモトヤシーダ Bold"/>
                  </a:rPr>
                  <a:t>一番大きくて力</a:t>
                </a:r>
                <a:r>
                  <a:rPr lang="ja-JP" altLang="en-US" sz="3831">
                    <a:solidFill>
                      <a:srgbClr val="100BF4"/>
                    </a:solidFill>
                    <a:latin typeface="UDモトヤシーダ Bold"/>
                    <a:ea typeface="UDモトヤシーダ Bold"/>
                    <a:cs typeface="UDモトヤシーダ Bold"/>
                    <a:sym typeface="UDモトヤシーダ Bold"/>
                  </a:rPr>
                  <a:t>もち</a:t>
                </a:r>
                <a:r>
                  <a:rPr lang="en-US" sz="3831">
                    <a:solidFill>
                      <a:srgbClr val="100BF4"/>
                    </a:solidFill>
                    <a:latin typeface="UDモトヤシーダ Bold"/>
                    <a:ea typeface="UDモトヤシーダ Bold"/>
                    <a:cs typeface="UDモトヤシーダ Bold"/>
                    <a:sym typeface="UDモトヤシーダ Bold"/>
                  </a:rPr>
                  <a:t>！</a:t>
                </a:r>
              </a:p>
            </p:txBody>
          </p:sp>
          <p:sp>
            <p:nvSpPr>
              <p:cNvPr id="20" name="TextBox 20"/>
              <p:cNvSpPr txBox="1"/>
              <p:nvPr/>
            </p:nvSpPr>
            <p:spPr>
              <a:xfrm>
                <a:off x="38100" y="-160092"/>
                <a:ext cx="5292952" cy="830228"/>
              </a:xfrm>
              <a:prstGeom prst="rect">
                <a:avLst/>
              </a:prstGeom>
            </p:spPr>
            <p:txBody>
              <a:bodyPr lIns="0" tIns="0" rIns="0" bIns="0" rtlCol="0" anchor="t">
                <a:spAutoFit/>
              </a:bodyPr>
              <a:lstStyle/>
              <a:p>
                <a:pPr algn="l">
                  <a:lnSpc>
                    <a:spcPts val="5362"/>
                  </a:lnSpc>
                </a:pPr>
                <a:r>
                  <a:rPr lang="en-US" sz="3830" err="1">
                    <a:solidFill>
                      <a:srgbClr val="100BF4"/>
                    </a:solidFill>
                    <a:latin typeface="UDモトヤシーダ Bold"/>
                    <a:ea typeface="UDモトヤシーダ Bold"/>
                    <a:cs typeface="UDモトヤシーダ Bold"/>
                    <a:sym typeface="UDモトヤシーダ Bold"/>
                  </a:rPr>
                  <a:t>大人</a:t>
                </a:r>
                <a:r>
                  <a:rPr lang="en-US" sz="3600" err="1">
                    <a:solidFill>
                      <a:srgbClr val="100BF4"/>
                    </a:solidFill>
                    <a:latin typeface="UDモトヤシーダ Bold"/>
                    <a:ea typeface="UDモトヤシーダ Bold"/>
                    <a:cs typeface="UDモトヤシーダ Bold"/>
                    <a:sym typeface="UDモトヤシーダ Bold"/>
                  </a:rPr>
                  <a:t>の</a:t>
                </a:r>
                <a:r>
                  <a:rPr lang="en-US" sz="3830" err="1">
                    <a:solidFill>
                      <a:srgbClr val="100BF4"/>
                    </a:solidFill>
                    <a:latin typeface="UDモトヤシーダ Bold"/>
                    <a:ea typeface="UDモトヤシーダ Bold"/>
                    <a:cs typeface="UDモトヤシーダ Bold"/>
                    <a:sym typeface="UDモトヤシーダ Bold"/>
                  </a:rPr>
                  <a:t>歯</a:t>
                </a:r>
                <a:r>
                  <a:rPr lang="en-US" sz="3600" err="1">
                    <a:solidFill>
                      <a:srgbClr val="100BF4"/>
                    </a:solidFill>
                    <a:latin typeface="UDモトヤシーダ Bold"/>
                    <a:ea typeface="UDモトヤシーダ Bold"/>
                    <a:cs typeface="UDモトヤシーダ Bold"/>
                    <a:sym typeface="UDモトヤシーダ Bold"/>
                  </a:rPr>
                  <a:t>の</a:t>
                </a:r>
                <a:r>
                  <a:rPr lang="en-US" sz="3830" err="1">
                    <a:solidFill>
                      <a:srgbClr val="100BF4"/>
                    </a:solidFill>
                    <a:latin typeface="UDモトヤシーダ Bold"/>
                    <a:ea typeface="UDモトヤシーダ Bold"/>
                    <a:cs typeface="UDモトヤシーダ Bold"/>
                    <a:sym typeface="UDモトヤシーダ Bold"/>
                  </a:rPr>
                  <a:t>なか</a:t>
                </a:r>
                <a:r>
                  <a:rPr lang="en-US" sz="3600" err="1">
                    <a:solidFill>
                      <a:srgbClr val="100BF4"/>
                    </a:solidFill>
                    <a:latin typeface="UDモトヤシーダ Bold"/>
                    <a:ea typeface="UDモトヤシーダ Bold"/>
                    <a:cs typeface="UDモトヤシーダ Bold"/>
                    <a:sym typeface="UDモトヤシーダ Bold"/>
                  </a:rPr>
                  <a:t>で</a:t>
                </a:r>
                <a:endParaRPr lang="en-US" sz="3830">
                  <a:solidFill>
                    <a:srgbClr val="100BF4"/>
                  </a:solidFill>
                  <a:latin typeface="UDモトヤシーダ Bold"/>
                  <a:ea typeface="UDモトヤシーダ Bold"/>
                  <a:cs typeface="UDモトヤシーダ Bold"/>
                  <a:sym typeface="UDモトヤシーダ Bold"/>
                </a:endParaRPr>
              </a:p>
            </p:txBody>
          </p:sp>
          <p:sp>
            <p:nvSpPr>
              <p:cNvPr id="21" name="TextBox 21"/>
              <p:cNvSpPr txBox="1"/>
              <p:nvPr/>
            </p:nvSpPr>
            <p:spPr>
              <a:xfrm>
                <a:off x="2124297" y="-431067"/>
                <a:ext cx="304800" cy="567690"/>
              </a:xfrm>
              <a:prstGeom prst="rect">
                <a:avLst/>
              </a:prstGeom>
            </p:spPr>
            <p:txBody>
              <a:bodyPr lIns="0" tIns="0" rIns="0" bIns="0" rtlCol="0" anchor="t">
                <a:spAutoFit/>
              </a:bodyPr>
              <a:lstStyle/>
              <a:p>
                <a:pPr algn="ctr">
                  <a:lnSpc>
                    <a:spcPts val="2520"/>
                  </a:lnSpc>
                </a:pPr>
                <a:r>
                  <a:rPr lang="en-US" sz="1800">
                    <a:solidFill>
                      <a:srgbClr val="100BF4"/>
                    </a:solidFill>
                    <a:latin typeface="UDモトヤシーダ"/>
                    <a:ea typeface="UDモトヤシーダ"/>
                    <a:cs typeface="UDモトヤシーダ"/>
                    <a:sym typeface="UDモトヤシーダ"/>
                  </a:rPr>
                  <a:t>は</a:t>
                </a:r>
              </a:p>
            </p:txBody>
          </p:sp>
          <p:sp>
            <p:nvSpPr>
              <p:cNvPr id="22" name="TextBox 22"/>
              <p:cNvSpPr txBox="1"/>
              <p:nvPr/>
            </p:nvSpPr>
            <p:spPr>
              <a:xfrm>
                <a:off x="-5460" y="634811"/>
                <a:ext cx="721031" cy="567689"/>
              </a:xfrm>
              <a:prstGeom prst="rect">
                <a:avLst/>
              </a:prstGeom>
            </p:spPr>
            <p:txBody>
              <a:bodyPr lIns="0" tIns="0" rIns="0" bIns="0" rtlCol="0" anchor="t">
                <a:spAutoFit/>
              </a:bodyPr>
              <a:lstStyle/>
              <a:p>
                <a:pPr algn="ctr">
                  <a:lnSpc>
                    <a:spcPts val="2520"/>
                  </a:lnSpc>
                </a:pPr>
                <a:r>
                  <a:rPr lang="en-US" sz="1800">
                    <a:solidFill>
                      <a:srgbClr val="100BF4"/>
                    </a:solidFill>
                    <a:latin typeface="UDモトヤシーダ"/>
                    <a:ea typeface="UDモトヤシーダ"/>
                    <a:cs typeface="UDモトヤシーダ"/>
                    <a:sym typeface="UDモトヤシーダ"/>
                  </a:rPr>
                  <a:t>いち</a:t>
                </a:r>
              </a:p>
            </p:txBody>
          </p:sp>
        </p:grpSp>
      </p:grpSp>
      <p:grpSp>
        <p:nvGrpSpPr>
          <p:cNvPr id="31" name="グループ化 30">
            <a:extLst>
              <a:ext uri="{FF2B5EF4-FFF2-40B4-BE49-F238E27FC236}">
                <a16:creationId xmlns:a16="http://schemas.microsoft.com/office/drawing/2014/main" id="{8C927E4C-129E-4E92-9585-EA4D922C7E26}"/>
              </a:ext>
            </a:extLst>
          </p:cNvPr>
          <p:cNvGrpSpPr/>
          <p:nvPr/>
        </p:nvGrpSpPr>
        <p:grpSpPr>
          <a:xfrm>
            <a:off x="2030260" y="3117926"/>
            <a:ext cx="6803645" cy="1276289"/>
            <a:chOff x="2030260" y="3117926"/>
            <a:chExt cx="6803645" cy="1276289"/>
          </a:xfrm>
        </p:grpSpPr>
        <p:grpSp>
          <p:nvGrpSpPr>
            <p:cNvPr id="4" name="Group 4"/>
            <p:cNvGrpSpPr/>
            <p:nvPr/>
          </p:nvGrpSpPr>
          <p:grpSpPr>
            <a:xfrm>
              <a:off x="7231087" y="3117926"/>
              <a:ext cx="1602818" cy="1276289"/>
              <a:chOff x="0" y="0"/>
              <a:chExt cx="2137091" cy="1701719"/>
            </a:xfrm>
          </p:grpSpPr>
          <p:sp>
            <p:nvSpPr>
              <p:cNvPr id="5" name="Freeform 5"/>
              <p:cNvSpPr/>
              <p:nvPr/>
            </p:nvSpPr>
            <p:spPr>
              <a:xfrm>
                <a:off x="0" y="0"/>
                <a:ext cx="2137029" cy="1701673"/>
              </a:xfrm>
              <a:custGeom>
                <a:avLst/>
                <a:gdLst/>
                <a:ahLst/>
                <a:cxnLst/>
                <a:rect l="l" t="t" r="r" b="b"/>
                <a:pathLst>
                  <a:path w="2137029" h="1701673">
                    <a:moveTo>
                      <a:pt x="0" y="0"/>
                    </a:moveTo>
                    <a:lnTo>
                      <a:pt x="2137029" y="0"/>
                    </a:lnTo>
                    <a:lnTo>
                      <a:pt x="2137029" y="1701673"/>
                    </a:lnTo>
                    <a:lnTo>
                      <a:pt x="0" y="1701673"/>
                    </a:lnTo>
                    <a:lnTo>
                      <a:pt x="0" y="0"/>
                    </a:lnTo>
                    <a:close/>
                  </a:path>
                </a:pathLst>
              </a:custGeom>
              <a:blipFill>
                <a:blip r:embed="rId11"/>
                <a:stretch>
                  <a:fillRect l="-93" r="-96" b="-2"/>
                </a:stretch>
              </a:blipFill>
            </p:spPr>
          </p:sp>
        </p:grpSp>
        <p:grpSp>
          <p:nvGrpSpPr>
            <p:cNvPr id="23" name="Group 23"/>
            <p:cNvGrpSpPr/>
            <p:nvPr/>
          </p:nvGrpSpPr>
          <p:grpSpPr>
            <a:xfrm>
              <a:off x="2030260" y="3142078"/>
              <a:ext cx="4896279" cy="976741"/>
              <a:chOff x="0" y="-563886"/>
              <a:chExt cx="6528371" cy="1302320"/>
            </a:xfrm>
          </p:grpSpPr>
          <p:sp>
            <p:nvSpPr>
              <p:cNvPr id="24" name="AutoShape 24"/>
              <p:cNvSpPr/>
              <p:nvPr/>
            </p:nvSpPr>
            <p:spPr>
              <a:xfrm flipV="1">
                <a:off x="0" y="738434"/>
                <a:ext cx="5880671" cy="0"/>
              </a:xfrm>
              <a:prstGeom prst="line">
                <a:avLst/>
              </a:prstGeom>
              <a:ln w="50800" cap="flat">
                <a:solidFill>
                  <a:srgbClr val="000000"/>
                </a:solidFill>
                <a:prstDash val="sysDash"/>
                <a:headEnd type="none" w="sm" len="sm"/>
                <a:tailEnd type="none" w="sm" len="sm"/>
              </a:ln>
            </p:spPr>
          </p:sp>
          <p:sp>
            <p:nvSpPr>
              <p:cNvPr id="25" name="TextBox 25"/>
              <p:cNvSpPr txBox="1"/>
              <p:nvPr/>
            </p:nvSpPr>
            <p:spPr>
              <a:xfrm>
                <a:off x="0" y="-259080"/>
                <a:ext cx="6528371" cy="830313"/>
              </a:xfrm>
              <a:prstGeom prst="rect">
                <a:avLst/>
              </a:prstGeom>
            </p:spPr>
            <p:txBody>
              <a:bodyPr lIns="0" tIns="0" rIns="0" bIns="0" rtlCol="0" anchor="t">
                <a:spAutoFit/>
              </a:bodyPr>
              <a:lstStyle/>
              <a:p>
                <a:pPr algn="l">
                  <a:lnSpc>
                    <a:spcPts val="5362"/>
                  </a:lnSpc>
                </a:pPr>
                <a:r>
                  <a:rPr lang="en-US" sz="3831" err="1">
                    <a:solidFill>
                      <a:srgbClr val="100BF4"/>
                    </a:solidFill>
                    <a:latin typeface="UDモトヤシーダ Bold"/>
                    <a:ea typeface="UDモトヤシーダ Bold"/>
                    <a:cs typeface="UDモトヤシーダ Bold"/>
                    <a:sym typeface="UDモトヤシーダ Bold"/>
                  </a:rPr>
                  <a:t>かむ力</a:t>
                </a:r>
                <a:r>
                  <a:rPr lang="en-US" sz="3600" err="1">
                    <a:solidFill>
                      <a:srgbClr val="100BF4"/>
                    </a:solidFill>
                    <a:latin typeface="UDモトヤシーダ Bold"/>
                    <a:ea typeface="UDモトヤシーダ Bold"/>
                    <a:cs typeface="UDモトヤシーダ Bold"/>
                    <a:sym typeface="UDモトヤシーダ Bold"/>
                  </a:rPr>
                  <a:t>が</a:t>
                </a:r>
                <a:r>
                  <a:rPr lang="en-US" sz="3831" err="1">
                    <a:solidFill>
                      <a:srgbClr val="100BF4"/>
                    </a:solidFill>
                    <a:latin typeface="UDモトヤシーダ Bold"/>
                    <a:ea typeface="UDモトヤシーダ Bold"/>
                    <a:cs typeface="UDモトヤシーダ Bold"/>
                    <a:sym typeface="UDモトヤシーダ Bold"/>
                  </a:rPr>
                  <a:t>一番強い</a:t>
                </a:r>
                <a:r>
                  <a:rPr lang="en-US" sz="3831">
                    <a:solidFill>
                      <a:srgbClr val="100BF4"/>
                    </a:solidFill>
                    <a:latin typeface="UDモトヤシーダ Bold"/>
                    <a:ea typeface="UDモトヤシーダ Bold"/>
                    <a:cs typeface="UDモトヤシーダ Bold"/>
                    <a:sym typeface="UDモトヤシーダ Bold"/>
                  </a:rPr>
                  <a:t>！</a:t>
                </a:r>
              </a:p>
            </p:txBody>
          </p:sp>
          <p:sp>
            <p:nvSpPr>
              <p:cNvPr id="26" name="TextBox 26"/>
              <p:cNvSpPr txBox="1"/>
              <p:nvPr/>
            </p:nvSpPr>
            <p:spPr>
              <a:xfrm>
                <a:off x="2543154" y="-563886"/>
                <a:ext cx="721031" cy="567690"/>
              </a:xfrm>
              <a:prstGeom prst="rect">
                <a:avLst/>
              </a:prstGeom>
            </p:spPr>
            <p:txBody>
              <a:bodyPr lIns="0" tIns="0" rIns="0" bIns="0" rtlCol="0" anchor="t">
                <a:spAutoFit/>
              </a:bodyPr>
              <a:lstStyle/>
              <a:p>
                <a:pPr algn="ctr">
                  <a:lnSpc>
                    <a:spcPts val="2520"/>
                  </a:lnSpc>
                </a:pPr>
                <a:r>
                  <a:rPr lang="en-US" sz="1800">
                    <a:solidFill>
                      <a:srgbClr val="100BF4"/>
                    </a:solidFill>
                    <a:latin typeface="UDモトヤシーダ"/>
                    <a:ea typeface="UDモトヤシーダ"/>
                    <a:cs typeface="UDモトヤシーダ"/>
                    <a:sym typeface="UDモトヤシーダ"/>
                  </a:rPr>
                  <a:t>いち</a:t>
                </a: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20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randombar(horizontal)">
                                      <p:cBhvr>
                                        <p:cTn id="12" dur="20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randombar(horizontal)">
                                      <p:cBhvr>
                                        <p:cTn id="17"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42682" y="1822152"/>
            <a:ext cx="4010318" cy="3826127"/>
            <a:chOff x="0" y="0"/>
            <a:chExt cx="5347091" cy="5101503"/>
          </a:xfrm>
        </p:grpSpPr>
        <p:sp>
          <p:nvSpPr>
            <p:cNvPr id="3" name="Freeform 3"/>
            <p:cNvSpPr/>
            <p:nvPr/>
          </p:nvSpPr>
          <p:spPr>
            <a:xfrm>
              <a:off x="0" y="0"/>
              <a:ext cx="5347081" cy="5101463"/>
            </a:xfrm>
            <a:custGeom>
              <a:avLst/>
              <a:gdLst/>
              <a:ahLst/>
              <a:cxnLst/>
              <a:rect l="l" t="t" r="r" b="b"/>
              <a:pathLst>
                <a:path w="5347081" h="5101463">
                  <a:moveTo>
                    <a:pt x="0" y="0"/>
                  </a:moveTo>
                  <a:lnTo>
                    <a:pt x="5347081" y="0"/>
                  </a:lnTo>
                  <a:lnTo>
                    <a:pt x="5347081" y="5101463"/>
                  </a:lnTo>
                  <a:lnTo>
                    <a:pt x="0" y="5101463"/>
                  </a:lnTo>
                  <a:lnTo>
                    <a:pt x="0" y="0"/>
                  </a:lnTo>
                  <a:close/>
                </a:path>
              </a:pathLst>
            </a:custGeom>
            <a:blipFill>
              <a:blip r:embed="rId3"/>
              <a:stretch>
                <a:fillRect t="-951" b="-952"/>
              </a:stretch>
            </a:blipFill>
          </p:spPr>
        </p:sp>
      </p:grpSp>
      <p:grpSp>
        <p:nvGrpSpPr>
          <p:cNvPr id="11" name="グループ化 10">
            <a:extLst>
              <a:ext uri="{FF2B5EF4-FFF2-40B4-BE49-F238E27FC236}">
                <a16:creationId xmlns:a16="http://schemas.microsoft.com/office/drawing/2014/main" id="{2A9CD311-7E1A-45F6-9DDD-0264C42F3CFF}"/>
              </a:ext>
            </a:extLst>
          </p:cNvPr>
          <p:cNvGrpSpPr/>
          <p:nvPr/>
        </p:nvGrpSpPr>
        <p:grpSpPr>
          <a:xfrm>
            <a:off x="4555101" y="1664142"/>
            <a:ext cx="4752898" cy="4266659"/>
            <a:chOff x="4555101" y="1664142"/>
            <a:chExt cx="4752898" cy="4266659"/>
          </a:xfrm>
        </p:grpSpPr>
        <p:sp>
          <p:nvSpPr>
            <p:cNvPr id="4" name="Freeform 4"/>
            <p:cNvSpPr/>
            <p:nvPr/>
          </p:nvSpPr>
          <p:spPr>
            <a:xfrm>
              <a:off x="7773340" y="1664142"/>
              <a:ext cx="1288819" cy="1259820"/>
            </a:xfrm>
            <a:custGeom>
              <a:avLst/>
              <a:gdLst/>
              <a:ahLst/>
              <a:cxnLst/>
              <a:rect l="l" t="t" r="r" b="b"/>
              <a:pathLst>
                <a:path w="1288819" h="1259820">
                  <a:moveTo>
                    <a:pt x="0" y="0"/>
                  </a:moveTo>
                  <a:lnTo>
                    <a:pt x="1288819" y="0"/>
                  </a:lnTo>
                  <a:lnTo>
                    <a:pt x="1288819" y="1259820"/>
                  </a:lnTo>
                  <a:lnTo>
                    <a:pt x="0" y="1259820"/>
                  </a:lnTo>
                  <a:lnTo>
                    <a:pt x="0" y="0"/>
                  </a:lnTo>
                  <a:close/>
                </a:path>
              </a:pathLst>
            </a:custGeom>
            <a:blipFill>
              <a:blip r:embed="rId4">
                <a:extLst>
                  <a:ext uri="{96DAC541-7B7A-43D3-8B79-37D633B846F1}">
                    <asvg:svgBlip xmlns:asvg="http://schemas.microsoft.com/office/drawing/2016/SVG/main" r:embed="rId5"/>
                  </a:ext>
                </a:extLst>
              </a:blip>
              <a:stretch>
                <a:fillRect t="-22" b="-22"/>
              </a:stretch>
            </a:blipFill>
          </p:spPr>
        </p:sp>
        <p:sp>
          <p:nvSpPr>
            <p:cNvPr id="5" name="Freeform 5"/>
            <p:cNvSpPr/>
            <p:nvPr/>
          </p:nvSpPr>
          <p:spPr>
            <a:xfrm>
              <a:off x="4555101" y="4670981"/>
              <a:ext cx="1288819" cy="1259820"/>
            </a:xfrm>
            <a:custGeom>
              <a:avLst/>
              <a:gdLst/>
              <a:ahLst/>
              <a:cxnLst/>
              <a:rect l="l" t="t" r="r" b="b"/>
              <a:pathLst>
                <a:path w="1288819" h="1259820">
                  <a:moveTo>
                    <a:pt x="0" y="0"/>
                  </a:moveTo>
                  <a:lnTo>
                    <a:pt x="1288819" y="0"/>
                  </a:lnTo>
                  <a:lnTo>
                    <a:pt x="1288819" y="1259820"/>
                  </a:lnTo>
                  <a:lnTo>
                    <a:pt x="0" y="1259820"/>
                  </a:lnTo>
                  <a:lnTo>
                    <a:pt x="0" y="0"/>
                  </a:lnTo>
                  <a:close/>
                </a:path>
              </a:pathLst>
            </a:custGeom>
            <a:blipFill>
              <a:blip r:embed="rId4">
                <a:extLst>
                  <a:ext uri="{96DAC541-7B7A-43D3-8B79-37D633B846F1}">
                    <asvg:svgBlip xmlns:asvg="http://schemas.microsoft.com/office/drawing/2016/SVG/main" r:embed="rId5"/>
                  </a:ext>
                </a:extLst>
              </a:blip>
              <a:stretch>
                <a:fillRect t="-22" b="-22"/>
              </a:stretch>
            </a:blipFill>
          </p:spPr>
        </p:sp>
        <p:grpSp>
          <p:nvGrpSpPr>
            <p:cNvPr id="6" name="Group 6"/>
            <p:cNvGrpSpPr/>
            <p:nvPr/>
          </p:nvGrpSpPr>
          <p:grpSpPr>
            <a:xfrm>
              <a:off x="5040799" y="2256918"/>
              <a:ext cx="4267200" cy="1953548"/>
              <a:chOff x="0" y="-695325"/>
              <a:chExt cx="5689600" cy="2604730"/>
            </a:xfrm>
          </p:grpSpPr>
          <p:sp>
            <p:nvSpPr>
              <p:cNvPr id="7" name="TextBox 7"/>
              <p:cNvSpPr txBox="1"/>
              <p:nvPr/>
            </p:nvSpPr>
            <p:spPr>
              <a:xfrm>
                <a:off x="0" y="-695325"/>
                <a:ext cx="5689600" cy="2604730"/>
              </a:xfrm>
              <a:prstGeom prst="rect">
                <a:avLst/>
              </a:prstGeom>
            </p:spPr>
            <p:txBody>
              <a:bodyPr lIns="0" tIns="0" rIns="0" bIns="0" rtlCol="0" anchor="t">
                <a:spAutoFit/>
              </a:bodyPr>
              <a:lstStyle/>
              <a:p>
                <a:pPr algn="l">
                  <a:lnSpc>
                    <a:spcPts val="8189"/>
                  </a:lnSpc>
                </a:pPr>
                <a:r>
                  <a:rPr lang="en-US" sz="4200">
                    <a:solidFill>
                      <a:srgbClr val="545454"/>
                    </a:solidFill>
                    <a:latin typeface="UDモトヤシーダ Bold"/>
                    <a:ea typeface="UDモトヤシーダ Bold"/>
                    <a:cs typeface="UDモトヤシーダ Bold"/>
                    <a:sym typeface="UDモトヤシーダ Bold"/>
                  </a:rPr>
                  <a:t>ずっと</a:t>
                </a:r>
                <a:r>
                  <a:rPr lang="ja-JP" altLang="en-US" sz="4200">
                    <a:solidFill>
                      <a:srgbClr val="545454"/>
                    </a:solidFill>
                    <a:latin typeface="UDモトヤシーダ Bold"/>
                    <a:ea typeface="UDモトヤシーダ Bold"/>
                    <a:cs typeface="UDモトヤシーダ Bold"/>
                    <a:sym typeface="UDモトヤシーダ Bold"/>
                  </a:rPr>
                  <a:t>つか</a:t>
                </a:r>
                <a:r>
                  <a:rPr lang="en-US" sz="4200">
                    <a:solidFill>
                      <a:srgbClr val="545454"/>
                    </a:solidFill>
                    <a:latin typeface="UDモトヤシーダ Bold"/>
                    <a:ea typeface="UDモトヤシーダ Bold"/>
                    <a:cs typeface="UDモトヤシーダ Bold"/>
                    <a:sym typeface="UDモトヤシーダ Bold"/>
                  </a:rPr>
                  <a:t>う</a:t>
                </a:r>
              </a:p>
              <a:p>
                <a:pPr algn="l">
                  <a:lnSpc>
                    <a:spcPts val="8189"/>
                  </a:lnSpc>
                </a:pPr>
                <a:r>
                  <a:rPr lang="en-US" sz="4200">
                    <a:solidFill>
                      <a:srgbClr val="545454"/>
                    </a:solidFill>
                    <a:latin typeface="UDモトヤシーダ Bold"/>
                    <a:ea typeface="UDモトヤシーダ Bold"/>
                    <a:cs typeface="UDモトヤシーダ Bold"/>
                    <a:sym typeface="UDモトヤシーダ Bold"/>
                  </a:rPr>
                  <a:t>大</a:t>
                </a:r>
                <a:r>
                  <a:rPr lang="ja-JP" altLang="en-US" sz="4200">
                    <a:solidFill>
                      <a:srgbClr val="545454"/>
                    </a:solidFill>
                    <a:latin typeface="UDモトヤシーダ Bold"/>
                    <a:ea typeface="UDモトヤシーダ Bold"/>
                    <a:cs typeface="UDモトヤシーダ Bold"/>
                    <a:sym typeface="UDモトヤシーダ Bold"/>
                  </a:rPr>
                  <a:t>じ</a:t>
                </a:r>
                <a:r>
                  <a:rPr lang="en-US" sz="4200">
                    <a:solidFill>
                      <a:srgbClr val="545454"/>
                    </a:solidFill>
                    <a:latin typeface="UDモトヤシーダ Bold"/>
                    <a:ea typeface="UDモトヤシーダ Bold"/>
                    <a:cs typeface="UDモトヤシーダ Bold"/>
                    <a:sym typeface="UDモトヤシーダ Bold"/>
                  </a:rPr>
                  <a:t>な歯なんだ！</a:t>
                </a:r>
              </a:p>
            </p:txBody>
          </p:sp>
          <p:sp>
            <p:nvSpPr>
              <p:cNvPr id="8" name="TextBox 8"/>
              <p:cNvSpPr txBox="1"/>
              <p:nvPr/>
            </p:nvSpPr>
            <p:spPr>
              <a:xfrm>
                <a:off x="2321335" y="581875"/>
                <a:ext cx="372667" cy="693843"/>
              </a:xfrm>
              <a:prstGeom prst="rect">
                <a:avLst/>
              </a:prstGeom>
            </p:spPr>
            <p:txBody>
              <a:bodyPr lIns="0" tIns="0" rIns="0" bIns="0" rtlCol="0" anchor="t">
                <a:spAutoFit/>
              </a:bodyPr>
              <a:lstStyle/>
              <a:p>
                <a:pPr algn="ctr">
                  <a:lnSpc>
                    <a:spcPts val="3079"/>
                  </a:lnSpc>
                </a:pPr>
                <a:r>
                  <a:rPr lang="en-US" sz="2199">
                    <a:solidFill>
                      <a:srgbClr val="545454"/>
                    </a:solidFill>
                    <a:latin typeface="UDモトヤシーダ"/>
                    <a:ea typeface="UDモトヤシーダ"/>
                    <a:cs typeface="UDモトヤシーダ"/>
                    <a:sym typeface="UDモトヤシーダ"/>
                  </a:rPr>
                  <a:t>は</a:t>
                </a: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22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591080" y="933085"/>
            <a:ext cx="4994038" cy="5304378"/>
            <a:chOff x="0" y="0"/>
            <a:chExt cx="6658717" cy="7072504"/>
          </a:xfrm>
        </p:grpSpPr>
        <p:sp>
          <p:nvSpPr>
            <p:cNvPr id="3" name="Freeform 3"/>
            <p:cNvSpPr/>
            <p:nvPr/>
          </p:nvSpPr>
          <p:spPr>
            <a:xfrm>
              <a:off x="0" y="0"/>
              <a:ext cx="6658737" cy="7072503"/>
            </a:xfrm>
            <a:custGeom>
              <a:avLst/>
              <a:gdLst/>
              <a:ahLst/>
              <a:cxnLst/>
              <a:rect l="l" t="t" r="r" b="b"/>
              <a:pathLst>
                <a:path w="6658737" h="7072503">
                  <a:moveTo>
                    <a:pt x="0" y="0"/>
                  </a:moveTo>
                  <a:lnTo>
                    <a:pt x="6658737" y="0"/>
                  </a:lnTo>
                  <a:lnTo>
                    <a:pt x="6658737" y="7072503"/>
                  </a:lnTo>
                  <a:lnTo>
                    <a:pt x="0" y="7072503"/>
                  </a:lnTo>
                  <a:lnTo>
                    <a:pt x="0" y="0"/>
                  </a:lnTo>
                  <a:close/>
                </a:path>
              </a:pathLst>
            </a:custGeom>
            <a:blipFill>
              <a:blip r:embed="rId3"/>
              <a:stretch>
                <a:fillRect l="-596" r="-596"/>
              </a:stretch>
            </a:blipFill>
          </p:spPr>
        </p:sp>
      </p:grpSp>
      <p:sp>
        <p:nvSpPr>
          <p:cNvPr id="4" name="Freeform 4"/>
          <p:cNvSpPr/>
          <p:nvPr/>
        </p:nvSpPr>
        <p:spPr>
          <a:xfrm>
            <a:off x="4554519" y="5843505"/>
            <a:ext cx="388047" cy="388047"/>
          </a:xfrm>
          <a:custGeom>
            <a:avLst/>
            <a:gdLst/>
            <a:ahLst/>
            <a:cxnLst/>
            <a:rect l="l" t="t" r="r" b="b"/>
            <a:pathLst>
              <a:path w="388047" h="388047">
                <a:moveTo>
                  <a:pt x="0" y="0"/>
                </a:moveTo>
                <a:lnTo>
                  <a:pt x="388047" y="0"/>
                </a:lnTo>
                <a:lnTo>
                  <a:pt x="388047" y="388047"/>
                </a:lnTo>
                <a:lnTo>
                  <a:pt x="0" y="3880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4948695" y="5849415"/>
            <a:ext cx="388047" cy="388047"/>
          </a:xfrm>
          <a:custGeom>
            <a:avLst/>
            <a:gdLst/>
            <a:ahLst/>
            <a:cxnLst/>
            <a:rect l="l" t="t" r="r" b="b"/>
            <a:pathLst>
              <a:path w="388047" h="388047">
                <a:moveTo>
                  <a:pt x="0" y="0"/>
                </a:moveTo>
                <a:lnTo>
                  <a:pt x="388047" y="0"/>
                </a:lnTo>
                <a:lnTo>
                  <a:pt x="388047" y="388047"/>
                </a:lnTo>
                <a:lnTo>
                  <a:pt x="0" y="3880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4143335" y="5736462"/>
            <a:ext cx="384046" cy="384046"/>
          </a:xfrm>
          <a:custGeom>
            <a:avLst/>
            <a:gdLst/>
            <a:ahLst/>
            <a:cxnLst/>
            <a:rect l="l" t="t" r="r" b="b"/>
            <a:pathLst>
              <a:path w="384046" h="384046">
                <a:moveTo>
                  <a:pt x="0" y="0"/>
                </a:moveTo>
                <a:lnTo>
                  <a:pt x="384046" y="0"/>
                </a:lnTo>
                <a:lnTo>
                  <a:pt x="384046" y="384046"/>
                </a:lnTo>
                <a:lnTo>
                  <a:pt x="0" y="38404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a:off x="5373354" y="5751657"/>
            <a:ext cx="384046" cy="384046"/>
          </a:xfrm>
          <a:custGeom>
            <a:avLst/>
            <a:gdLst/>
            <a:ahLst/>
            <a:cxnLst/>
            <a:rect l="l" t="t" r="r" b="b"/>
            <a:pathLst>
              <a:path w="384046" h="384046">
                <a:moveTo>
                  <a:pt x="0" y="0"/>
                </a:moveTo>
                <a:lnTo>
                  <a:pt x="384046" y="0"/>
                </a:lnTo>
                <a:lnTo>
                  <a:pt x="384046" y="384046"/>
                </a:lnTo>
                <a:lnTo>
                  <a:pt x="0" y="38404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a:off x="3761666" y="5540370"/>
            <a:ext cx="384545" cy="384545"/>
          </a:xfrm>
          <a:custGeom>
            <a:avLst/>
            <a:gdLst/>
            <a:ahLst/>
            <a:cxnLst/>
            <a:rect l="l" t="t" r="r" b="b"/>
            <a:pathLst>
              <a:path w="384545" h="384545">
                <a:moveTo>
                  <a:pt x="0" y="0"/>
                </a:moveTo>
                <a:lnTo>
                  <a:pt x="384545" y="0"/>
                </a:lnTo>
                <a:lnTo>
                  <a:pt x="384545" y="384545"/>
                </a:lnTo>
                <a:lnTo>
                  <a:pt x="0" y="38454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a:off x="5812379" y="5559384"/>
            <a:ext cx="384545" cy="384545"/>
          </a:xfrm>
          <a:custGeom>
            <a:avLst/>
            <a:gdLst/>
            <a:ahLst/>
            <a:cxnLst/>
            <a:rect l="l" t="t" r="r" b="b"/>
            <a:pathLst>
              <a:path w="384545" h="384545">
                <a:moveTo>
                  <a:pt x="0" y="0"/>
                </a:moveTo>
                <a:lnTo>
                  <a:pt x="384545" y="0"/>
                </a:lnTo>
                <a:lnTo>
                  <a:pt x="384545" y="384545"/>
                </a:lnTo>
                <a:lnTo>
                  <a:pt x="0" y="38454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0" name="Freeform 10"/>
          <p:cNvSpPr/>
          <p:nvPr/>
        </p:nvSpPr>
        <p:spPr>
          <a:xfrm>
            <a:off x="3311535" y="5281235"/>
            <a:ext cx="384046" cy="384046"/>
          </a:xfrm>
          <a:custGeom>
            <a:avLst/>
            <a:gdLst/>
            <a:ahLst/>
            <a:cxnLst/>
            <a:rect l="l" t="t" r="r" b="b"/>
            <a:pathLst>
              <a:path w="384046" h="384046">
                <a:moveTo>
                  <a:pt x="0" y="0"/>
                </a:moveTo>
                <a:lnTo>
                  <a:pt x="384046" y="0"/>
                </a:lnTo>
                <a:lnTo>
                  <a:pt x="384046" y="384046"/>
                </a:lnTo>
                <a:lnTo>
                  <a:pt x="0" y="38404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1" name="Freeform 11"/>
          <p:cNvSpPr/>
          <p:nvPr/>
        </p:nvSpPr>
        <p:spPr>
          <a:xfrm>
            <a:off x="6249398" y="5258079"/>
            <a:ext cx="384046" cy="384046"/>
          </a:xfrm>
          <a:custGeom>
            <a:avLst/>
            <a:gdLst/>
            <a:ahLst/>
            <a:cxnLst/>
            <a:rect l="l" t="t" r="r" b="b"/>
            <a:pathLst>
              <a:path w="384046" h="384046">
                <a:moveTo>
                  <a:pt x="0" y="0"/>
                </a:moveTo>
                <a:lnTo>
                  <a:pt x="384046" y="0"/>
                </a:lnTo>
                <a:lnTo>
                  <a:pt x="384046" y="384046"/>
                </a:lnTo>
                <a:lnTo>
                  <a:pt x="0" y="38404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2" name="Freeform 12"/>
          <p:cNvSpPr/>
          <p:nvPr/>
        </p:nvSpPr>
        <p:spPr>
          <a:xfrm>
            <a:off x="2990562" y="4874033"/>
            <a:ext cx="384046" cy="384046"/>
          </a:xfrm>
          <a:custGeom>
            <a:avLst/>
            <a:gdLst/>
            <a:ahLst/>
            <a:cxnLst/>
            <a:rect l="l" t="t" r="r" b="b"/>
            <a:pathLst>
              <a:path w="384046" h="384046">
                <a:moveTo>
                  <a:pt x="0" y="0"/>
                </a:moveTo>
                <a:lnTo>
                  <a:pt x="384046" y="0"/>
                </a:lnTo>
                <a:lnTo>
                  <a:pt x="384046" y="384046"/>
                </a:lnTo>
                <a:lnTo>
                  <a:pt x="0" y="38404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3" name="Freeform 13"/>
          <p:cNvSpPr/>
          <p:nvPr/>
        </p:nvSpPr>
        <p:spPr>
          <a:xfrm>
            <a:off x="6633444" y="4897189"/>
            <a:ext cx="384046" cy="384046"/>
          </a:xfrm>
          <a:custGeom>
            <a:avLst/>
            <a:gdLst/>
            <a:ahLst/>
            <a:cxnLst/>
            <a:rect l="l" t="t" r="r" b="b"/>
            <a:pathLst>
              <a:path w="384046" h="384046">
                <a:moveTo>
                  <a:pt x="0" y="0"/>
                </a:moveTo>
                <a:lnTo>
                  <a:pt x="384046" y="0"/>
                </a:lnTo>
                <a:lnTo>
                  <a:pt x="384046" y="384046"/>
                </a:lnTo>
                <a:lnTo>
                  <a:pt x="0" y="38404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4" name="Freeform 14"/>
          <p:cNvSpPr/>
          <p:nvPr/>
        </p:nvSpPr>
        <p:spPr>
          <a:xfrm>
            <a:off x="2408960" y="4028478"/>
            <a:ext cx="701364" cy="701364"/>
          </a:xfrm>
          <a:custGeom>
            <a:avLst/>
            <a:gdLst/>
            <a:ahLst/>
            <a:cxnLst/>
            <a:rect l="l" t="t" r="r" b="b"/>
            <a:pathLst>
              <a:path w="701364" h="701364">
                <a:moveTo>
                  <a:pt x="0" y="0"/>
                </a:moveTo>
                <a:lnTo>
                  <a:pt x="701364" y="0"/>
                </a:lnTo>
                <a:lnTo>
                  <a:pt x="701364" y="701364"/>
                </a:lnTo>
                <a:lnTo>
                  <a:pt x="0" y="70136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5" name="Freeform 15"/>
          <p:cNvSpPr/>
          <p:nvPr/>
        </p:nvSpPr>
        <p:spPr>
          <a:xfrm>
            <a:off x="6984399" y="4028478"/>
            <a:ext cx="701364" cy="701364"/>
          </a:xfrm>
          <a:custGeom>
            <a:avLst/>
            <a:gdLst/>
            <a:ahLst/>
            <a:cxnLst/>
            <a:rect l="l" t="t" r="r" b="b"/>
            <a:pathLst>
              <a:path w="701364" h="701364">
                <a:moveTo>
                  <a:pt x="0" y="0"/>
                </a:moveTo>
                <a:lnTo>
                  <a:pt x="701364" y="0"/>
                </a:lnTo>
                <a:lnTo>
                  <a:pt x="701364" y="701364"/>
                </a:lnTo>
                <a:lnTo>
                  <a:pt x="0" y="70136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grpSp>
        <p:nvGrpSpPr>
          <p:cNvPr id="16" name="Group 16"/>
          <p:cNvGrpSpPr/>
          <p:nvPr/>
        </p:nvGrpSpPr>
        <p:grpSpPr>
          <a:xfrm>
            <a:off x="4761552" y="5538294"/>
            <a:ext cx="2352434" cy="1231988"/>
            <a:chOff x="0" y="0"/>
            <a:chExt cx="3136579" cy="1642651"/>
          </a:xfrm>
        </p:grpSpPr>
        <p:sp>
          <p:nvSpPr>
            <p:cNvPr id="17" name="Freeform 17"/>
            <p:cNvSpPr/>
            <p:nvPr/>
          </p:nvSpPr>
          <p:spPr>
            <a:xfrm>
              <a:off x="0" y="0"/>
              <a:ext cx="3136519" cy="1642618"/>
            </a:xfrm>
            <a:custGeom>
              <a:avLst/>
              <a:gdLst/>
              <a:ahLst/>
              <a:cxnLst/>
              <a:rect l="l" t="t" r="r" b="b"/>
              <a:pathLst>
                <a:path w="3136519" h="1642618">
                  <a:moveTo>
                    <a:pt x="0" y="0"/>
                  </a:moveTo>
                  <a:lnTo>
                    <a:pt x="3136519" y="0"/>
                  </a:lnTo>
                  <a:lnTo>
                    <a:pt x="3136519" y="1642618"/>
                  </a:lnTo>
                  <a:lnTo>
                    <a:pt x="0" y="1642618"/>
                  </a:lnTo>
                  <a:lnTo>
                    <a:pt x="0" y="0"/>
                  </a:lnTo>
                  <a:close/>
                </a:path>
              </a:pathLst>
            </a:custGeom>
            <a:blipFill>
              <a:blip r:embed="rId16"/>
              <a:stretch>
                <a:fillRect t="-147" r="-1" b="-149"/>
              </a:stretch>
            </a:blipFill>
          </p:spPr>
        </p:sp>
      </p:grpSp>
      <p:grpSp>
        <p:nvGrpSpPr>
          <p:cNvPr id="18" name="Group 18"/>
          <p:cNvGrpSpPr/>
          <p:nvPr/>
        </p:nvGrpSpPr>
        <p:grpSpPr>
          <a:xfrm>
            <a:off x="2707524" y="5519709"/>
            <a:ext cx="2347437" cy="1231988"/>
            <a:chOff x="0" y="0"/>
            <a:chExt cx="3129916" cy="1642651"/>
          </a:xfrm>
        </p:grpSpPr>
        <p:sp>
          <p:nvSpPr>
            <p:cNvPr id="19" name="Freeform 19"/>
            <p:cNvSpPr/>
            <p:nvPr/>
          </p:nvSpPr>
          <p:spPr>
            <a:xfrm>
              <a:off x="0" y="0"/>
              <a:ext cx="3129915" cy="1642618"/>
            </a:xfrm>
            <a:custGeom>
              <a:avLst/>
              <a:gdLst/>
              <a:ahLst/>
              <a:cxnLst/>
              <a:rect l="l" t="t" r="r" b="b"/>
              <a:pathLst>
                <a:path w="3129915" h="1642618">
                  <a:moveTo>
                    <a:pt x="0" y="0"/>
                  </a:moveTo>
                  <a:lnTo>
                    <a:pt x="3129915" y="0"/>
                  </a:lnTo>
                  <a:lnTo>
                    <a:pt x="3129915" y="1642618"/>
                  </a:lnTo>
                  <a:lnTo>
                    <a:pt x="0" y="1642618"/>
                  </a:lnTo>
                  <a:lnTo>
                    <a:pt x="0" y="0"/>
                  </a:lnTo>
                  <a:close/>
                </a:path>
              </a:pathLst>
            </a:custGeom>
            <a:blipFill>
              <a:blip r:embed="rId17"/>
              <a:stretch>
                <a:fillRect t="-40" b="-42"/>
              </a:stretch>
            </a:blipFill>
          </p:spPr>
        </p:sp>
      </p:grpSp>
      <p:sp>
        <p:nvSpPr>
          <p:cNvPr id="20" name="Freeform 20"/>
          <p:cNvSpPr/>
          <p:nvPr/>
        </p:nvSpPr>
        <p:spPr>
          <a:xfrm>
            <a:off x="8756332" y="1070363"/>
            <a:ext cx="983916" cy="1311888"/>
          </a:xfrm>
          <a:custGeom>
            <a:avLst/>
            <a:gdLst/>
            <a:ahLst/>
            <a:cxnLst/>
            <a:rect l="l" t="t" r="r" b="b"/>
            <a:pathLst>
              <a:path w="983916" h="1311888">
                <a:moveTo>
                  <a:pt x="0" y="0"/>
                </a:moveTo>
                <a:lnTo>
                  <a:pt x="983916" y="0"/>
                </a:lnTo>
                <a:lnTo>
                  <a:pt x="983916" y="1311887"/>
                </a:lnTo>
                <a:lnTo>
                  <a:pt x="0" y="1311887"/>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21" name="Freeform 21"/>
          <p:cNvSpPr/>
          <p:nvPr/>
        </p:nvSpPr>
        <p:spPr>
          <a:xfrm>
            <a:off x="2919030" y="2971896"/>
            <a:ext cx="873605" cy="868145"/>
          </a:xfrm>
          <a:custGeom>
            <a:avLst/>
            <a:gdLst/>
            <a:ahLst/>
            <a:cxnLst/>
            <a:rect l="l" t="t" r="r" b="b"/>
            <a:pathLst>
              <a:path w="873605" h="868145">
                <a:moveTo>
                  <a:pt x="0" y="0"/>
                </a:moveTo>
                <a:lnTo>
                  <a:pt x="873605" y="0"/>
                </a:lnTo>
                <a:lnTo>
                  <a:pt x="873605" y="868146"/>
                </a:lnTo>
                <a:lnTo>
                  <a:pt x="0" y="868146"/>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22" name="TextBox 22"/>
          <p:cNvSpPr txBox="1"/>
          <p:nvPr/>
        </p:nvSpPr>
        <p:spPr>
          <a:xfrm>
            <a:off x="139048" y="344522"/>
            <a:ext cx="9601200" cy="627288"/>
          </a:xfrm>
          <a:prstGeom prst="rect">
            <a:avLst/>
          </a:prstGeom>
        </p:spPr>
        <p:txBody>
          <a:bodyPr wrap="square" lIns="0" tIns="0" rIns="0" bIns="0" rtlCol="0" anchor="t">
            <a:spAutoFit/>
          </a:bodyPr>
          <a:lstStyle/>
          <a:p>
            <a:pPr algn="ctr">
              <a:lnSpc>
                <a:spcPts val="5368"/>
              </a:lnSpc>
            </a:pPr>
            <a:r>
              <a:rPr lang="en-US" sz="4000">
                <a:solidFill>
                  <a:srgbClr val="000000"/>
                </a:solidFill>
                <a:latin typeface="UDモトヤシーダ Bold"/>
                <a:ea typeface="UDモトヤシーダ Bold"/>
                <a:cs typeface="UDモトヤシーダ Bold"/>
                <a:sym typeface="UDモトヤシーダ Bold"/>
              </a:rPr>
              <a:t>ぼく</a:t>
            </a:r>
            <a:r>
              <a:rPr lang="en-US" sz="3600">
                <a:solidFill>
                  <a:srgbClr val="000000"/>
                </a:solidFill>
                <a:latin typeface="UDモトヤシーダ Bold"/>
                <a:ea typeface="UDモトヤシーダ Bold"/>
                <a:cs typeface="UDモトヤシーダ Bold"/>
                <a:sym typeface="UDモトヤシーダ Bold"/>
              </a:rPr>
              <a:t>は</a:t>
            </a:r>
            <a:r>
              <a:rPr lang="en-US" sz="3834">
                <a:solidFill>
                  <a:srgbClr val="000000"/>
                </a:solidFill>
                <a:latin typeface="UDモトヤシーダ"/>
                <a:ea typeface="UDモトヤシーダ"/>
                <a:cs typeface="UDモトヤシーダ"/>
                <a:sym typeface="UDモトヤシーダ"/>
              </a:rPr>
              <a:t> </a:t>
            </a:r>
            <a:r>
              <a:rPr lang="ja-JP" altLang="en-US" sz="4000">
                <a:solidFill>
                  <a:srgbClr val="000000"/>
                </a:solidFill>
                <a:latin typeface="UDモトヤシーダ Bold"/>
                <a:ea typeface="UDモトヤシーダ Bold"/>
                <a:cs typeface="UDモトヤシーダ"/>
                <a:sym typeface="UDモトヤシーダ Bold"/>
              </a:rPr>
              <a:t>みんな</a:t>
            </a:r>
            <a:r>
              <a:rPr lang="en-US" sz="3600">
                <a:solidFill>
                  <a:srgbClr val="000000"/>
                </a:solidFill>
                <a:latin typeface="UDモトヤシーダ Bold"/>
                <a:ea typeface="UDモトヤシーダ Bold"/>
                <a:cs typeface="UDモトヤシーダ Bold"/>
                <a:sym typeface="UDモトヤシーダ Bold"/>
              </a:rPr>
              <a:t>の</a:t>
            </a:r>
            <a:r>
              <a:rPr lang="en-US" sz="3834">
                <a:solidFill>
                  <a:srgbClr val="000000"/>
                </a:solidFill>
                <a:latin typeface="UDモトヤシーダ"/>
                <a:ea typeface="UDモトヤシーダ"/>
                <a:cs typeface="UDモトヤシーダ"/>
                <a:sym typeface="UDモトヤシーダ"/>
              </a:rPr>
              <a:t> </a:t>
            </a:r>
            <a:r>
              <a:rPr lang="en-US" sz="4000">
                <a:solidFill>
                  <a:srgbClr val="000000"/>
                </a:solidFill>
                <a:latin typeface="UDモトヤシーダ Bold"/>
                <a:ea typeface="UDモトヤシーダ Bold"/>
                <a:cs typeface="UDモトヤシーダ Bold"/>
                <a:sym typeface="UDモトヤシーダ Bold"/>
              </a:rPr>
              <a:t>お口</a:t>
            </a:r>
            <a:r>
              <a:rPr lang="en-US" sz="3600">
                <a:solidFill>
                  <a:srgbClr val="000000"/>
                </a:solidFill>
                <a:latin typeface="UDモトヤシーダ Bold"/>
                <a:ea typeface="UDモトヤシーダ Bold"/>
                <a:cs typeface="UDモトヤシーダ Bold"/>
                <a:sym typeface="UDモトヤシーダ Bold"/>
              </a:rPr>
              <a:t>の</a:t>
            </a:r>
            <a:r>
              <a:rPr lang="en-US" sz="3834">
                <a:solidFill>
                  <a:srgbClr val="000000"/>
                </a:solidFill>
                <a:latin typeface="UDモトヤシーダ"/>
                <a:ea typeface="UDモトヤシーダ"/>
                <a:cs typeface="UDモトヤシーダ"/>
                <a:sym typeface="UDモトヤシーダ"/>
              </a:rPr>
              <a:t> </a:t>
            </a:r>
            <a:r>
              <a:rPr lang="en-US" sz="4000" err="1">
                <a:solidFill>
                  <a:srgbClr val="000000"/>
                </a:solidFill>
                <a:latin typeface="UDモトヤシーダ Bold"/>
                <a:ea typeface="UDモトヤシーダ Bold"/>
                <a:cs typeface="UDモトヤシーダ Bold"/>
                <a:sym typeface="UDモトヤシーダ Bold"/>
              </a:rPr>
              <a:t>どこ</a:t>
            </a:r>
            <a:r>
              <a:rPr lang="en-US" sz="3600" err="1">
                <a:solidFill>
                  <a:srgbClr val="000000"/>
                </a:solidFill>
                <a:latin typeface="UDモトヤシーダ Bold"/>
                <a:ea typeface="UDモトヤシーダ Bold"/>
                <a:cs typeface="UDモトヤシーダ Bold"/>
                <a:sym typeface="UDモトヤシーダ Bold"/>
              </a:rPr>
              <a:t>に</a:t>
            </a:r>
            <a:r>
              <a:rPr lang="en-US" sz="4000" err="1">
                <a:solidFill>
                  <a:srgbClr val="000000"/>
                </a:solidFill>
                <a:latin typeface="UDモトヤシーダ Bold"/>
                <a:ea typeface="UDモトヤシーダ Bold"/>
                <a:cs typeface="UDモトヤシーダ Bold"/>
                <a:sym typeface="UDモトヤシーダ Bold"/>
              </a:rPr>
              <a:t>いるかな</a:t>
            </a:r>
            <a:r>
              <a:rPr lang="en-US" sz="3834">
                <a:solidFill>
                  <a:srgbClr val="000000"/>
                </a:solidFill>
                <a:latin typeface="UDモトヤシーダ Bold"/>
                <a:ea typeface="UDモトヤシーダ Bold"/>
                <a:cs typeface="UDモトヤシーダ Bold"/>
                <a:sym typeface="UDモトヤシーダ Bold"/>
              </a:rPr>
              <a:t>？</a:t>
            </a:r>
          </a:p>
        </p:txBody>
      </p:sp>
      <p:sp>
        <p:nvSpPr>
          <p:cNvPr id="23" name="Freeform 23"/>
          <p:cNvSpPr/>
          <p:nvPr/>
        </p:nvSpPr>
        <p:spPr>
          <a:xfrm>
            <a:off x="6226480" y="2984067"/>
            <a:ext cx="873605" cy="868145"/>
          </a:xfrm>
          <a:custGeom>
            <a:avLst/>
            <a:gdLst/>
            <a:ahLst/>
            <a:cxnLst/>
            <a:rect l="l" t="t" r="r" b="b"/>
            <a:pathLst>
              <a:path w="873605" h="868145">
                <a:moveTo>
                  <a:pt x="0" y="0"/>
                </a:moveTo>
                <a:lnTo>
                  <a:pt x="873606" y="0"/>
                </a:lnTo>
                <a:lnTo>
                  <a:pt x="873606" y="868146"/>
                </a:lnTo>
                <a:lnTo>
                  <a:pt x="0" y="868146"/>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24" name="Freeform 23">
            <a:extLst>
              <a:ext uri="{FF2B5EF4-FFF2-40B4-BE49-F238E27FC236}">
                <a16:creationId xmlns:a16="http://schemas.microsoft.com/office/drawing/2014/main" id="{A67BD55A-9E21-4904-8407-078BA96029E6}"/>
              </a:ext>
            </a:extLst>
          </p:cNvPr>
          <p:cNvSpPr/>
          <p:nvPr/>
        </p:nvSpPr>
        <p:spPr>
          <a:xfrm>
            <a:off x="6106332" y="3773345"/>
            <a:ext cx="873605" cy="868145"/>
          </a:xfrm>
          <a:custGeom>
            <a:avLst/>
            <a:gdLst/>
            <a:ahLst/>
            <a:cxnLst/>
            <a:rect l="l" t="t" r="r" b="b"/>
            <a:pathLst>
              <a:path w="873605" h="868145">
                <a:moveTo>
                  <a:pt x="0" y="0"/>
                </a:moveTo>
                <a:lnTo>
                  <a:pt x="873606" y="0"/>
                </a:lnTo>
                <a:lnTo>
                  <a:pt x="873606" y="868146"/>
                </a:lnTo>
                <a:lnTo>
                  <a:pt x="0" y="868146"/>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25" name="Freeform 23">
            <a:extLst>
              <a:ext uri="{FF2B5EF4-FFF2-40B4-BE49-F238E27FC236}">
                <a16:creationId xmlns:a16="http://schemas.microsoft.com/office/drawing/2014/main" id="{2DB2F50E-DDD9-4A91-95AF-D7F535B5B323}"/>
              </a:ext>
            </a:extLst>
          </p:cNvPr>
          <p:cNvSpPr/>
          <p:nvPr/>
        </p:nvSpPr>
        <p:spPr>
          <a:xfrm>
            <a:off x="3039178" y="3796291"/>
            <a:ext cx="873605" cy="868145"/>
          </a:xfrm>
          <a:custGeom>
            <a:avLst/>
            <a:gdLst/>
            <a:ahLst/>
            <a:cxnLst/>
            <a:rect l="l" t="t" r="r" b="b"/>
            <a:pathLst>
              <a:path w="873605" h="868145">
                <a:moveTo>
                  <a:pt x="0" y="0"/>
                </a:moveTo>
                <a:lnTo>
                  <a:pt x="873606" y="0"/>
                </a:lnTo>
                <a:lnTo>
                  <a:pt x="873606" y="868146"/>
                </a:lnTo>
                <a:lnTo>
                  <a:pt x="0" y="868146"/>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0"/>
                                        <p:tgtEl>
                                          <p:spTgt spid="18"/>
                                        </p:tgtEl>
                                      </p:cBhvr>
                                    </p:animEffect>
                                  </p:childTnLst>
                                </p:cTn>
                              </p:par>
                              <p:par>
                                <p:cTn id="8" presetID="22"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0"/>
                                        <p:tgtEl>
                                          <p:spTgt spid="16"/>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1000"/>
                                        <p:tgtEl>
                                          <p:spTgt spid="4"/>
                                        </p:tgtEl>
                                      </p:cBhvr>
                                    </p:animEffect>
                                  </p:childTnLst>
                                </p:cTn>
                              </p:par>
                              <p:par>
                                <p:cTn id="14" presetID="14" presetClass="entr" presetSubtype="1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1000"/>
                                        <p:tgtEl>
                                          <p:spTgt spid="5"/>
                                        </p:tgtEl>
                                      </p:cBhvr>
                                    </p:animEffect>
                                  </p:childTnLst>
                                </p:cTn>
                              </p:par>
                              <p:par>
                                <p:cTn id="17" presetID="14" presetClass="entr" presetSubtype="10" fill="hold" nodeType="withEffect">
                                  <p:stCondLst>
                                    <p:cond delay="1000"/>
                                  </p:stCondLst>
                                  <p:childTnLst>
                                    <p:set>
                                      <p:cBhvr>
                                        <p:cTn id="18" dur="1" fill="hold">
                                          <p:stCondLst>
                                            <p:cond delay="0"/>
                                          </p:stCondLst>
                                        </p:cTn>
                                        <p:tgtEl>
                                          <p:spTgt spid="6"/>
                                        </p:tgtEl>
                                        <p:attrNameLst>
                                          <p:attrName>style.visibility</p:attrName>
                                        </p:attrNameLst>
                                      </p:cBhvr>
                                      <p:to>
                                        <p:strVal val="visible"/>
                                      </p:to>
                                    </p:set>
                                    <p:animEffect transition="in" filter="randombar(horizontal)">
                                      <p:cBhvr>
                                        <p:cTn id="19" dur="1200"/>
                                        <p:tgtEl>
                                          <p:spTgt spid="6"/>
                                        </p:tgtEl>
                                      </p:cBhvr>
                                    </p:animEffect>
                                  </p:childTnLst>
                                </p:cTn>
                              </p:par>
                              <p:par>
                                <p:cTn id="20" presetID="14" presetClass="entr" presetSubtype="10" fill="hold" nodeType="withEffect">
                                  <p:stCondLst>
                                    <p:cond delay="100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1200"/>
                                        <p:tgtEl>
                                          <p:spTgt spid="7"/>
                                        </p:tgtEl>
                                      </p:cBhvr>
                                    </p:animEffect>
                                  </p:childTnLst>
                                </p:cTn>
                              </p:par>
                              <p:par>
                                <p:cTn id="23" presetID="14" presetClass="entr" presetSubtype="10" fill="hold" nodeType="withEffect">
                                  <p:stCondLst>
                                    <p:cond delay="2300"/>
                                  </p:stCondLst>
                                  <p:childTnLst>
                                    <p:set>
                                      <p:cBhvr>
                                        <p:cTn id="24" dur="1" fill="hold">
                                          <p:stCondLst>
                                            <p:cond delay="0"/>
                                          </p:stCondLst>
                                        </p:cTn>
                                        <p:tgtEl>
                                          <p:spTgt spid="8"/>
                                        </p:tgtEl>
                                        <p:attrNameLst>
                                          <p:attrName>style.visibility</p:attrName>
                                        </p:attrNameLst>
                                      </p:cBhvr>
                                      <p:to>
                                        <p:strVal val="visible"/>
                                      </p:to>
                                    </p:set>
                                    <p:animEffect transition="in" filter="randombar(horizontal)">
                                      <p:cBhvr>
                                        <p:cTn id="25" dur="1300"/>
                                        <p:tgtEl>
                                          <p:spTgt spid="8"/>
                                        </p:tgtEl>
                                      </p:cBhvr>
                                    </p:animEffect>
                                  </p:childTnLst>
                                </p:cTn>
                              </p:par>
                              <p:par>
                                <p:cTn id="26" presetID="14" presetClass="entr" presetSubtype="10" fill="hold" nodeType="withEffect">
                                  <p:stCondLst>
                                    <p:cond delay="2300"/>
                                  </p:stCondLst>
                                  <p:childTnLst>
                                    <p:set>
                                      <p:cBhvr>
                                        <p:cTn id="27" dur="1" fill="hold">
                                          <p:stCondLst>
                                            <p:cond delay="0"/>
                                          </p:stCondLst>
                                        </p:cTn>
                                        <p:tgtEl>
                                          <p:spTgt spid="9"/>
                                        </p:tgtEl>
                                        <p:attrNameLst>
                                          <p:attrName>style.visibility</p:attrName>
                                        </p:attrNameLst>
                                      </p:cBhvr>
                                      <p:to>
                                        <p:strVal val="visible"/>
                                      </p:to>
                                    </p:set>
                                    <p:animEffect transition="in" filter="randombar(horizontal)">
                                      <p:cBhvr>
                                        <p:cTn id="28" dur="1300"/>
                                        <p:tgtEl>
                                          <p:spTgt spid="9"/>
                                        </p:tgtEl>
                                      </p:cBhvr>
                                    </p:animEffect>
                                  </p:childTnLst>
                                </p:cTn>
                              </p:par>
                              <p:par>
                                <p:cTn id="29" presetID="14" presetClass="entr" presetSubtype="10" fill="hold" nodeType="withEffect">
                                  <p:stCondLst>
                                    <p:cond delay="3600"/>
                                  </p:stCondLst>
                                  <p:childTnLst>
                                    <p:set>
                                      <p:cBhvr>
                                        <p:cTn id="30" dur="1" fill="hold">
                                          <p:stCondLst>
                                            <p:cond delay="0"/>
                                          </p:stCondLst>
                                        </p:cTn>
                                        <p:tgtEl>
                                          <p:spTgt spid="10"/>
                                        </p:tgtEl>
                                        <p:attrNameLst>
                                          <p:attrName>style.visibility</p:attrName>
                                        </p:attrNameLst>
                                      </p:cBhvr>
                                      <p:to>
                                        <p:strVal val="visible"/>
                                      </p:to>
                                    </p:set>
                                    <p:animEffect transition="in" filter="randombar(horizontal)">
                                      <p:cBhvr>
                                        <p:cTn id="31" dur="1300"/>
                                        <p:tgtEl>
                                          <p:spTgt spid="10"/>
                                        </p:tgtEl>
                                      </p:cBhvr>
                                    </p:animEffect>
                                  </p:childTnLst>
                                </p:cTn>
                              </p:par>
                              <p:par>
                                <p:cTn id="32" presetID="14" presetClass="entr" presetSubtype="10" fill="hold" nodeType="withEffect">
                                  <p:stCondLst>
                                    <p:cond delay="3600"/>
                                  </p:stCondLst>
                                  <p:childTnLst>
                                    <p:set>
                                      <p:cBhvr>
                                        <p:cTn id="33" dur="1" fill="hold">
                                          <p:stCondLst>
                                            <p:cond delay="0"/>
                                          </p:stCondLst>
                                        </p:cTn>
                                        <p:tgtEl>
                                          <p:spTgt spid="11"/>
                                        </p:tgtEl>
                                        <p:attrNameLst>
                                          <p:attrName>style.visibility</p:attrName>
                                        </p:attrNameLst>
                                      </p:cBhvr>
                                      <p:to>
                                        <p:strVal val="visible"/>
                                      </p:to>
                                    </p:set>
                                    <p:animEffect transition="in" filter="randombar(horizontal)">
                                      <p:cBhvr>
                                        <p:cTn id="34" dur="1300"/>
                                        <p:tgtEl>
                                          <p:spTgt spid="11"/>
                                        </p:tgtEl>
                                      </p:cBhvr>
                                    </p:animEffect>
                                  </p:childTnLst>
                                </p:cTn>
                              </p:par>
                              <p:par>
                                <p:cTn id="35" presetID="14" presetClass="entr" presetSubtype="10" fill="hold" nodeType="withEffect">
                                  <p:stCondLst>
                                    <p:cond delay="4900"/>
                                  </p:stCondLst>
                                  <p:childTnLst>
                                    <p:set>
                                      <p:cBhvr>
                                        <p:cTn id="36" dur="1" fill="hold">
                                          <p:stCondLst>
                                            <p:cond delay="0"/>
                                          </p:stCondLst>
                                        </p:cTn>
                                        <p:tgtEl>
                                          <p:spTgt spid="13"/>
                                        </p:tgtEl>
                                        <p:attrNameLst>
                                          <p:attrName>style.visibility</p:attrName>
                                        </p:attrNameLst>
                                      </p:cBhvr>
                                      <p:to>
                                        <p:strVal val="visible"/>
                                      </p:to>
                                    </p:set>
                                    <p:animEffect transition="in" filter="randombar(horizontal)">
                                      <p:cBhvr>
                                        <p:cTn id="37" dur="1300"/>
                                        <p:tgtEl>
                                          <p:spTgt spid="13"/>
                                        </p:tgtEl>
                                      </p:cBhvr>
                                    </p:animEffect>
                                  </p:childTnLst>
                                </p:cTn>
                              </p:par>
                              <p:par>
                                <p:cTn id="38" presetID="14" presetClass="entr" presetSubtype="10" fill="hold" nodeType="withEffect">
                                  <p:stCondLst>
                                    <p:cond delay="4900"/>
                                  </p:stCondLst>
                                  <p:childTnLst>
                                    <p:set>
                                      <p:cBhvr>
                                        <p:cTn id="39" dur="1" fill="hold">
                                          <p:stCondLst>
                                            <p:cond delay="0"/>
                                          </p:stCondLst>
                                        </p:cTn>
                                        <p:tgtEl>
                                          <p:spTgt spid="12"/>
                                        </p:tgtEl>
                                        <p:attrNameLst>
                                          <p:attrName>style.visibility</p:attrName>
                                        </p:attrNameLst>
                                      </p:cBhvr>
                                      <p:to>
                                        <p:strVal val="visible"/>
                                      </p:to>
                                    </p:set>
                                    <p:animEffect transition="in" filter="randombar(horizontal)">
                                      <p:cBhvr>
                                        <p:cTn id="40" dur="1300"/>
                                        <p:tgtEl>
                                          <p:spTgt spid="12"/>
                                        </p:tgtEl>
                                      </p:cBhvr>
                                    </p:animEffect>
                                  </p:childTnLst>
                                </p:cTn>
                              </p:par>
                              <p:par>
                                <p:cTn id="41" presetID="14" presetClass="entr" presetSubtype="10" fill="hold" nodeType="withEffect">
                                  <p:stCondLst>
                                    <p:cond delay="6200"/>
                                  </p:stCondLst>
                                  <p:childTnLst>
                                    <p:set>
                                      <p:cBhvr>
                                        <p:cTn id="42" dur="1" fill="hold">
                                          <p:stCondLst>
                                            <p:cond delay="0"/>
                                          </p:stCondLst>
                                        </p:cTn>
                                        <p:tgtEl>
                                          <p:spTgt spid="15"/>
                                        </p:tgtEl>
                                        <p:attrNameLst>
                                          <p:attrName>style.visibility</p:attrName>
                                        </p:attrNameLst>
                                      </p:cBhvr>
                                      <p:to>
                                        <p:strVal val="visible"/>
                                      </p:to>
                                    </p:set>
                                    <p:animEffect transition="in" filter="randombar(horizontal)">
                                      <p:cBhvr>
                                        <p:cTn id="43" dur="1400"/>
                                        <p:tgtEl>
                                          <p:spTgt spid="15"/>
                                        </p:tgtEl>
                                      </p:cBhvr>
                                    </p:animEffect>
                                  </p:childTnLst>
                                </p:cTn>
                              </p:par>
                              <p:par>
                                <p:cTn id="44" presetID="14" presetClass="entr" presetSubtype="10" fill="hold" nodeType="withEffect">
                                  <p:stCondLst>
                                    <p:cond delay="6200"/>
                                  </p:stCondLst>
                                  <p:childTnLst>
                                    <p:set>
                                      <p:cBhvr>
                                        <p:cTn id="45" dur="1" fill="hold">
                                          <p:stCondLst>
                                            <p:cond delay="0"/>
                                          </p:stCondLst>
                                        </p:cTn>
                                        <p:tgtEl>
                                          <p:spTgt spid="14"/>
                                        </p:tgtEl>
                                        <p:attrNameLst>
                                          <p:attrName>style.visibility</p:attrName>
                                        </p:attrNameLst>
                                      </p:cBhvr>
                                      <p:to>
                                        <p:strVal val="visible"/>
                                      </p:to>
                                    </p:set>
                                    <p:animEffect transition="in" filter="randombar(horizontal)">
                                      <p:cBhvr>
                                        <p:cTn id="46" dur="1400"/>
                                        <p:tgtEl>
                                          <p:spTgt spid="14"/>
                                        </p:tgtEl>
                                      </p:cBhvr>
                                    </p:animEffect>
                                  </p:childTnLst>
                                </p:cTn>
                              </p:par>
                              <p:par>
                                <p:cTn id="47" presetID="3" presetClass="entr" presetSubtype="10" fill="hold" nodeType="withEffect">
                                  <p:stCondLst>
                                    <p:cond delay="6200"/>
                                  </p:stCondLst>
                                  <p:childTnLst>
                                    <p:set>
                                      <p:cBhvr>
                                        <p:cTn id="48" dur="1" fill="hold">
                                          <p:stCondLst>
                                            <p:cond delay="0"/>
                                          </p:stCondLst>
                                        </p:cTn>
                                        <p:tgtEl>
                                          <p:spTgt spid="25"/>
                                        </p:tgtEl>
                                        <p:attrNameLst>
                                          <p:attrName>style.visibility</p:attrName>
                                        </p:attrNameLst>
                                      </p:cBhvr>
                                      <p:to>
                                        <p:strVal val="visible"/>
                                      </p:to>
                                    </p:set>
                                    <p:animEffect transition="in" filter="blinds(horizontal)">
                                      <p:cBhvr>
                                        <p:cTn id="49" dur="1500"/>
                                        <p:tgtEl>
                                          <p:spTgt spid="25"/>
                                        </p:tgtEl>
                                      </p:cBhvr>
                                    </p:animEffect>
                                  </p:childTnLst>
                                </p:cTn>
                              </p:par>
                              <p:par>
                                <p:cTn id="50" presetID="3" presetClass="entr" presetSubtype="10" fill="hold" nodeType="withEffect">
                                  <p:stCondLst>
                                    <p:cond delay="6200"/>
                                  </p:stCondLst>
                                  <p:childTnLst>
                                    <p:set>
                                      <p:cBhvr>
                                        <p:cTn id="51" dur="1" fill="hold">
                                          <p:stCondLst>
                                            <p:cond delay="0"/>
                                          </p:stCondLst>
                                        </p:cTn>
                                        <p:tgtEl>
                                          <p:spTgt spid="24"/>
                                        </p:tgtEl>
                                        <p:attrNameLst>
                                          <p:attrName>style.visibility</p:attrName>
                                        </p:attrNameLst>
                                      </p:cBhvr>
                                      <p:to>
                                        <p:strVal val="visible"/>
                                      </p:to>
                                    </p:set>
                                    <p:animEffect transition="in" filter="blinds(horizontal)">
                                      <p:cBhvr>
                                        <p:cTn id="52" dur="1500"/>
                                        <p:tgtEl>
                                          <p:spTgt spid="24"/>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blinds(horizontal)">
                                      <p:cBhvr>
                                        <p:cTn id="57" dur="1500"/>
                                        <p:tgtEl>
                                          <p:spTgt spid="23"/>
                                        </p:tgtEl>
                                      </p:cBhvr>
                                    </p:animEffect>
                                  </p:childTnLst>
                                </p:cTn>
                              </p:par>
                              <p:par>
                                <p:cTn id="58" presetID="3" presetClass="entr" presetSubtype="10" fill="hold" nodeType="with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blinds(horizontal)">
                                      <p:cBhvr>
                                        <p:cTn id="60" dur="1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1145" y="906623"/>
            <a:ext cx="4317820" cy="4062816"/>
            <a:chOff x="0" y="0"/>
            <a:chExt cx="5087525" cy="4823768"/>
          </a:xfrm>
        </p:grpSpPr>
        <p:sp>
          <p:nvSpPr>
            <p:cNvPr id="3" name="Freeform 3"/>
            <p:cNvSpPr/>
            <p:nvPr/>
          </p:nvSpPr>
          <p:spPr>
            <a:xfrm>
              <a:off x="0" y="0"/>
              <a:ext cx="5087493" cy="4823714"/>
            </a:xfrm>
            <a:custGeom>
              <a:avLst/>
              <a:gdLst/>
              <a:ahLst/>
              <a:cxnLst/>
              <a:rect l="l" t="t" r="r" b="b"/>
              <a:pathLst>
                <a:path w="5087493" h="4823714">
                  <a:moveTo>
                    <a:pt x="0" y="0"/>
                  </a:moveTo>
                  <a:lnTo>
                    <a:pt x="5087493" y="0"/>
                  </a:lnTo>
                  <a:lnTo>
                    <a:pt x="5087493" y="4823714"/>
                  </a:lnTo>
                  <a:lnTo>
                    <a:pt x="0" y="4823714"/>
                  </a:lnTo>
                  <a:lnTo>
                    <a:pt x="0" y="0"/>
                  </a:lnTo>
                  <a:close/>
                </a:path>
              </a:pathLst>
            </a:custGeom>
            <a:blipFill>
              <a:blip r:embed="rId3"/>
              <a:stretch>
                <a:fillRect t="-2733" b="-2735"/>
              </a:stretch>
            </a:blipFill>
          </p:spPr>
        </p:sp>
      </p:grpSp>
      <p:grpSp>
        <p:nvGrpSpPr>
          <p:cNvPr id="11" name="Group 11"/>
          <p:cNvGrpSpPr/>
          <p:nvPr/>
        </p:nvGrpSpPr>
        <p:grpSpPr>
          <a:xfrm>
            <a:off x="3657600" y="1985536"/>
            <a:ext cx="6356515" cy="1963423"/>
            <a:chOff x="38898" y="-419100"/>
            <a:chExt cx="8475353" cy="2617898"/>
          </a:xfrm>
        </p:grpSpPr>
        <p:sp>
          <p:nvSpPr>
            <p:cNvPr id="14" name="TextBox 14"/>
            <p:cNvSpPr txBox="1"/>
            <p:nvPr/>
          </p:nvSpPr>
          <p:spPr>
            <a:xfrm>
              <a:off x="38898" y="150097"/>
              <a:ext cx="337115" cy="414911"/>
            </a:xfrm>
            <a:prstGeom prst="rect">
              <a:avLst/>
            </a:prstGeom>
          </p:spPr>
          <p:txBody>
            <a:bodyPr lIns="50800" tIns="50800" rIns="50800" bIns="50800" rtlCol="0" anchor="ctr"/>
            <a:lstStyle/>
            <a:p>
              <a:pPr algn="ctr">
                <a:lnSpc>
                  <a:spcPts val="1933"/>
                </a:lnSpc>
              </a:pPr>
              <a:endParaRPr/>
            </a:p>
          </p:txBody>
        </p:sp>
        <p:sp>
          <p:nvSpPr>
            <p:cNvPr id="15" name="TextBox 15"/>
            <p:cNvSpPr txBox="1"/>
            <p:nvPr/>
          </p:nvSpPr>
          <p:spPr>
            <a:xfrm>
              <a:off x="571657" y="-419100"/>
              <a:ext cx="7942594" cy="2617898"/>
            </a:xfrm>
            <a:prstGeom prst="rect">
              <a:avLst/>
            </a:prstGeom>
          </p:spPr>
          <p:txBody>
            <a:bodyPr lIns="0" tIns="0" rIns="0" bIns="0" rtlCol="0" anchor="t">
              <a:spAutoFit/>
            </a:bodyPr>
            <a:lstStyle/>
            <a:p>
              <a:pPr algn="just">
                <a:lnSpc>
                  <a:spcPts val="5199"/>
                </a:lnSpc>
              </a:pPr>
              <a:r>
                <a:rPr lang="en-US" sz="3376" spc="-141" err="1">
                  <a:solidFill>
                    <a:srgbClr val="545454"/>
                  </a:solidFill>
                  <a:latin typeface="UDモトヤシーダ Bold"/>
                  <a:ea typeface="UDモトヤシーダ Bold"/>
                  <a:cs typeface="UDモトヤシーダ Bold"/>
                  <a:sym typeface="UDモトヤシーダ Bold"/>
                </a:rPr>
                <a:t>しみたり、黒くなっていたり</a:t>
              </a:r>
              <a:r>
                <a:rPr lang="en-US" sz="3376" spc="-141">
                  <a:solidFill>
                    <a:srgbClr val="545454"/>
                  </a:solidFill>
                  <a:latin typeface="UDモトヤシーダ Bold"/>
                  <a:ea typeface="UDモトヤシーダ Bold"/>
                  <a:cs typeface="UDモトヤシーダ Bold"/>
                  <a:sym typeface="UDモトヤシーダ Bold"/>
                </a:rPr>
                <a:t>、</a:t>
              </a:r>
            </a:p>
            <a:p>
              <a:pPr algn="just">
                <a:lnSpc>
                  <a:spcPts val="5199"/>
                </a:lnSpc>
              </a:pPr>
              <a:r>
                <a:rPr lang="en-US" sz="3376" spc="-141" err="1">
                  <a:solidFill>
                    <a:srgbClr val="545454"/>
                  </a:solidFill>
                  <a:latin typeface="UDモトヤシーダ Bold"/>
                  <a:ea typeface="UDモトヤシーダ Bold"/>
                  <a:cs typeface="UDモトヤシーダ Bold"/>
                  <a:sym typeface="UDモトヤシーダ Bold"/>
                </a:rPr>
                <a:t>気になること</a:t>
              </a:r>
              <a:r>
                <a:rPr lang="en-US" sz="3000" spc="-141" err="1">
                  <a:solidFill>
                    <a:srgbClr val="545454"/>
                  </a:solidFill>
                  <a:latin typeface="UDモトヤシーダ Bold"/>
                  <a:ea typeface="UDモトヤシーダ Bold"/>
                  <a:cs typeface="UDモトヤシーダ Bold"/>
                  <a:sym typeface="UDモトヤシーダ Bold"/>
                </a:rPr>
                <a:t>が</a:t>
              </a:r>
              <a:r>
                <a:rPr lang="en-US" sz="3376" spc="-141" err="1">
                  <a:solidFill>
                    <a:srgbClr val="545454"/>
                  </a:solidFill>
                  <a:latin typeface="UDモトヤシーダ Bold"/>
                  <a:ea typeface="UDモトヤシーダ Bold"/>
                  <a:cs typeface="UDモトヤシーダ Bold"/>
                  <a:sym typeface="UDモトヤシーダ Bold"/>
                </a:rPr>
                <a:t>ある時は</a:t>
              </a:r>
              <a:r>
                <a:rPr lang="en-US" sz="3376" spc="-141">
                  <a:solidFill>
                    <a:srgbClr val="545454"/>
                  </a:solidFill>
                  <a:latin typeface="UDモトヤシーダ Bold"/>
                  <a:ea typeface="UDモトヤシーダ Bold"/>
                  <a:cs typeface="UDモトヤシーダ Bold"/>
                  <a:sym typeface="UDモトヤシーダ Bold"/>
                </a:rPr>
                <a:t>、</a:t>
              </a:r>
            </a:p>
            <a:p>
              <a:pPr algn="just">
                <a:lnSpc>
                  <a:spcPts val="5604"/>
                </a:lnSpc>
              </a:pPr>
              <a:r>
                <a:rPr lang="en-US" sz="3376" spc="-141" err="1">
                  <a:solidFill>
                    <a:srgbClr val="545454"/>
                  </a:solidFill>
                  <a:latin typeface="UDモトヤシーダ Bold"/>
                  <a:ea typeface="UDモトヤシーダ Bold"/>
                  <a:cs typeface="UDモトヤシーダ Bold"/>
                  <a:sym typeface="UDモトヤシーダ Bold"/>
                </a:rPr>
                <a:t>歯いしゃさん</a:t>
              </a:r>
              <a:r>
                <a:rPr lang="en-US" sz="3000" spc="-141" err="1">
                  <a:solidFill>
                    <a:srgbClr val="545454"/>
                  </a:solidFill>
                  <a:latin typeface="UDモトヤシーダ Bold"/>
                  <a:ea typeface="UDモトヤシーダ Bold"/>
                  <a:cs typeface="UDモトヤシーダ Bold"/>
                  <a:sym typeface="UDモトヤシーダ Bold"/>
                </a:rPr>
                <a:t>に</a:t>
              </a:r>
              <a:r>
                <a:rPr lang="en-US" sz="3376" spc="-141" err="1">
                  <a:solidFill>
                    <a:srgbClr val="545454"/>
                  </a:solidFill>
                  <a:latin typeface="UDモトヤシーダ Bold"/>
                  <a:ea typeface="UDモトヤシーダ Bold"/>
                  <a:cs typeface="UDモトヤシーダ Bold"/>
                  <a:sym typeface="UDモトヤシーダ Bold"/>
                </a:rPr>
                <a:t>みてもらおう</a:t>
              </a:r>
              <a:r>
                <a:rPr lang="en-US" sz="3376" spc="-141">
                  <a:solidFill>
                    <a:srgbClr val="545454"/>
                  </a:solidFill>
                  <a:latin typeface="UDモトヤシーダ Bold"/>
                  <a:ea typeface="UDモトヤシーダ Bold"/>
                  <a:cs typeface="UDモトヤシーダ Bold"/>
                  <a:sym typeface="UDモトヤシーダ Bold"/>
                </a:rPr>
                <a:t>！</a:t>
              </a:r>
            </a:p>
          </p:txBody>
        </p:sp>
        <p:sp>
          <p:nvSpPr>
            <p:cNvPr id="16" name="TextBox 16"/>
            <p:cNvSpPr txBox="1"/>
            <p:nvPr/>
          </p:nvSpPr>
          <p:spPr>
            <a:xfrm>
              <a:off x="376013" y="1164594"/>
              <a:ext cx="914400" cy="567689"/>
            </a:xfrm>
            <a:prstGeom prst="rect">
              <a:avLst/>
            </a:prstGeom>
          </p:spPr>
          <p:txBody>
            <a:bodyPr lIns="0" tIns="0" rIns="0" bIns="0" rtlCol="0" anchor="t">
              <a:spAutoFit/>
            </a:bodyPr>
            <a:lstStyle/>
            <a:p>
              <a:pPr algn="ctr">
                <a:lnSpc>
                  <a:spcPts val="2520"/>
                </a:lnSpc>
              </a:pPr>
              <a:r>
                <a:rPr lang="en-US" sz="1800">
                  <a:solidFill>
                    <a:srgbClr val="545454"/>
                  </a:solidFill>
                  <a:latin typeface="UDモトヤシーダ"/>
                  <a:ea typeface="UDモトヤシーダ"/>
                  <a:cs typeface="UDモトヤシーダ"/>
                  <a:sym typeface="UDモトヤシーダ"/>
                </a:rPr>
                <a:t>は</a:t>
              </a:r>
            </a:p>
          </p:txBody>
        </p:sp>
      </p:grpSp>
      <p:grpSp>
        <p:nvGrpSpPr>
          <p:cNvPr id="10" name="グループ化 9">
            <a:extLst>
              <a:ext uri="{FF2B5EF4-FFF2-40B4-BE49-F238E27FC236}">
                <a16:creationId xmlns:a16="http://schemas.microsoft.com/office/drawing/2014/main" id="{4F149DAF-8631-4EC3-AA00-DBD2839C6401}"/>
              </a:ext>
            </a:extLst>
          </p:cNvPr>
          <p:cNvGrpSpPr/>
          <p:nvPr/>
        </p:nvGrpSpPr>
        <p:grpSpPr>
          <a:xfrm>
            <a:off x="5257801" y="3620930"/>
            <a:ext cx="4220710" cy="3216626"/>
            <a:chOff x="5257801" y="3620930"/>
            <a:chExt cx="4220710" cy="3216626"/>
          </a:xfrm>
        </p:grpSpPr>
        <p:grpSp>
          <p:nvGrpSpPr>
            <p:cNvPr id="4" name="Group 4"/>
            <p:cNvGrpSpPr/>
            <p:nvPr/>
          </p:nvGrpSpPr>
          <p:grpSpPr>
            <a:xfrm>
              <a:off x="5257801" y="3620930"/>
              <a:ext cx="2803478" cy="3216626"/>
              <a:chOff x="0" y="0"/>
              <a:chExt cx="4235725" cy="4800744"/>
            </a:xfrm>
          </p:grpSpPr>
          <p:sp>
            <p:nvSpPr>
              <p:cNvPr id="5" name="Freeform 5"/>
              <p:cNvSpPr/>
              <p:nvPr/>
            </p:nvSpPr>
            <p:spPr>
              <a:xfrm>
                <a:off x="0" y="0"/>
                <a:ext cx="4235704" cy="4800727"/>
              </a:xfrm>
              <a:custGeom>
                <a:avLst/>
                <a:gdLst/>
                <a:ahLst/>
                <a:cxnLst/>
                <a:rect l="l" t="t" r="r" b="b"/>
                <a:pathLst>
                  <a:path w="4235704" h="4800727">
                    <a:moveTo>
                      <a:pt x="0" y="0"/>
                    </a:moveTo>
                    <a:lnTo>
                      <a:pt x="4235704" y="0"/>
                    </a:lnTo>
                    <a:lnTo>
                      <a:pt x="4235704" y="4800727"/>
                    </a:lnTo>
                    <a:lnTo>
                      <a:pt x="0" y="4800727"/>
                    </a:lnTo>
                    <a:lnTo>
                      <a:pt x="0" y="0"/>
                    </a:lnTo>
                    <a:close/>
                  </a:path>
                </a:pathLst>
              </a:custGeom>
              <a:blipFill>
                <a:blip r:embed="rId4"/>
                <a:stretch>
                  <a:fillRect l="-31339" r="-31339"/>
                </a:stretch>
              </a:blipFill>
            </p:spPr>
          </p:sp>
        </p:grpSp>
        <p:sp>
          <p:nvSpPr>
            <p:cNvPr id="17" name="Freeform 17"/>
            <p:cNvSpPr/>
            <p:nvPr/>
          </p:nvSpPr>
          <p:spPr>
            <a:xfrm rot="-593800">
              <a:off x="8142493" y="4974014"/>
              <a:ext cx="1336018" cy="1782436"/>
            </a:xfrm>
            <a:custGeom>
              <a:avLst/>
              <a:gdLst/>
              <a:ahLst/>
              <a:cxnLst/>
              <a:rect l="l" t="t" r="r" b="b"/>
              <a:pathLst>
                <a:path w="1336018" h="1782436">
                  <a:moveTo>
                    <a:pt x="0" y="0"/>
                  </a:moveTo>
                  <a:lnTo>
                    <a:pt x="1336019" y="0"/>
                  </a:lnTo>
                  <a:lnTo>
                    <a:pt x="1336019" y="1782436"/>
                  </a:lnTo>
                  <a:lnTo>
                    <a:pt x="0" y="1782436"/>
                  </a:lnTo>
                  <a:lnTo>
                    <a:pt x="0" y="0"/>
                  </a:lnTo>
                  <a:close/>
                </a:path>
              </a:pathLst>
            </a:custGeom>
            <a:blipFill>
              <a:blip r:embed="rId5"/>
              <a:stretch>
                <a:fillRect/>
              </a:stretch>
            </a:blipFill>
          </p:spPr>
        </p:sp>
        <p:sp>
          <p:nvSpPr>
            <p:cNvPr id="18" name="Freeform 18"/>
            <p:cNvSpPr/>
            <p:nvPr/>
          </p:nvSpPr>
          <p:spPr>
            <a:xfrm rot="-593800">
              <a:off x="7836236" y="5889486"/>
              <a:ext cx="784984" cy="810809"/>
            </a:xfrm>
            <a:custGeom>
              <a:avLst/>
              <a:gdLst/>
              <a:ahLst/>
              <a:cxnLst/>
              <a:rect l="l" t="t" r="r" b="b"/>
              <a:pathLst>
                <a:path w="564714" h="753407">
                  <a:moveTo>
                    <a:pt x="0" y="0"/>
                  </a:moveTo>
                  <a:lnTo>
                    <a:pt x="564714" y="0"/>
                  </a:lnTo>
                  <a:lnTo>
                    <a:pt x="564714" y="753408"/>
                  </a:lnTo>
                  <a:lnTo>
                    <a:pt x="0" y="753408"/>
                  </a:lnTo>
                  <a:lnTo>
                    <a:pt x="0" y="0"/>
                  </a:lnTo>
                  <a:close/>
                </a:path>
              </a:pathLst>
            </a:custGeom>
            <a:blipFill>
              <a:blip r:embed="rId5"/>
              <a:stretch>
                <a:fillRect/>
              </a:stretch>
            </a:blipFill>
          </p:spPr>
        </p:sp>
        <p:sp>
          <p:nvSpPr>
            <p:cNvPr id="20" name="Freeform 8">
              <a:extLst>
                <a:ext uri="{FF2B5EF4-FFF2-40B4-BE49-F238E27FC236}">
                  <a16:creationId xmlns:a16="http://schemas.microsoft.com/office/drawing/2014/main" id="{A77E38C6-D125-4D64-89B4-2A19CF178A99}"/>
                </a:ext>
              </a:extLst>
            </p:cNvPr>
            <p:cNvSpPr/>
            <p:nvPr/>
          </p:nvSpPr>
          <p:spPr>
            <a:xfrm>
              <a:off x="7373368" y="4211085"/>
              <a:ext cx="798060" cy="755981"/>
            </a:xfrm>
            <a:custGeom>
              <a:avLst/>
              <a:gdLst/>
              <a:ahLst/>
              <a:cxnLst/>
              <a:rect l="l" t="t" r="r" b="b"/>
              <a:pathLst>
                <a:path w="798060" h="755981">
                  <a:moveTo>
                    <a:pt x="0" y="0"/>
                  </a:moveTo>
                  <a:lnTo>
                    <a:pt x="798061" y="0"/>
                  </a:lnTo>
                  <a:lnTo>
                    <a:pt x="798061" y="755980"/>
                  </a:lnTo>
                  <a:lnTo>
                    <a:pt x="0" y="75598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pic>
        <p:nvPicPr>
          <p:cNvPr id="12" name="図 11">
            <a:extLst>
              <a:ext uri="{FF2B5EF4-FFF2-40B4-BE49-F238E27FC236}">
                <a16:creationId xmlns:a16="http://schemas.microsoft.com/office/drawing/2014/main" id="{594320EB-CBD4-4F8E-A462-5FB4AD937D38}"/>
              </a:ext>
            </a:extLst>
          </p:cNvPr>
          <p:cNvPicPr>
            <a:picLocks noChangeAspect="1"/>
          </p:cNvPicPr>
          <p:nvPr/>
        </p:nvPicPr>
        <p:blipFill>
          <a:blip r:embed="rId8"/>
          <a:stretch>
            <a:fillRect/>
          </a:stretch>
        </p:blipFill>
        <p:spPr>
          <a:xfrm rot="808174">
            <a:off x="-304952" y="-471843"/>
            <a:ext cx="2630834" cy="2614791"/>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1636"/>
                                        <p:tgtEl>
                                          <p:spTgt spid="12"/>
                                        </p:tgtEl>
                                      </p:cBhvr>
                                    </p:animEffect>
                                  </p:childTnLst>
                                </p:cTn>
                              </p:par>
                              <p:par>
                                <p:cTn id="8" presetID="14" presetClass="entr" presetSubtype="10" fill="hold" nodeType="withEffect">
                                  <p:stCondLst>
                                    <p:cond delay="1688"/>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1800"/>
                                        <p:tgtEl>
                                          <p:spTgt spid="11"/>
                                        </p:tgtEl>
                                      </p:cBhvr>
                                    </p:animEffect>
                                  </p:childTnLst>
                                </p:cTn>
                              </p:par>
                              <p:par>
                                <p:cTn id="11" presetID="14" presetClass="entr" presetSubtype="10" fill="hold" nodeType="withEffect">
                                  <p:stCondLst>
                                    <p:cond delay="1688"/>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18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6820" y="809648"/>
            <a:ext cx="4241620" cy="3988229"/>
            <a:chOff x="0" y="0"/>
            <a:chExt cx="5087525" cy="4823768"/>
          </a:xfrm>
        </p:grpSpPr>
        <p:sp>
          <p:nvSpPr>
            <p:cNvPr id="3" name="Freeform 3"/>
            <p:cNvSpPr/>
            <p:nvPr/>
          </p:nvSpPr>
          <p:spPr>
            <a:xfrm>
              <a:off x="0" y="0"/>
              <a:ext cx="5087493" cy="4823714"/>
            </a:xfrm>
            <a:custGeom>
              <a:avLst/>
              <a:gdLst/>
              <a:ahLst/>
              <a:cxnLst/>
              <a:rect l="l" t="t" r="r" b="b"/>
              <a:pathLst>
                <a:path w="5087493" h="4823714">
                  <a:moveTo>
                    <a:pt x="0" y="0"/>
                  </a:moveTo>
                  <a:lnTo>
                    <a:pt x="5087493" y="0"/>
                  </a:lnTo>
                  <a:lnTo>
                    <a:pt x="5087493" y="4823714"/>
                  </a:lnTo>
                  <a:lnTo>
                    <a:pt x="0" y="4823714"/>
                  </a:lnTo>
                  <a:lnTo>
                    <a:pt x="0" y="0"/>
                  </a:lnTo>
                  <a:close/>
                </a:path>
              </a:pathLst>
            </a:custGeom>
            <a:blipFill>
              <a:blip r:embed="rId3"/>
              <a:stretch>
                <a:fillRect t="-2733" b="-2735"/>
              </a:stretch>
            </a:blipFill>
          </p:spPr>
        </p:sp>
      </p:grpSp>
      <p:grpSp>
        <p:nvGrpSpPr>
          <p:cNvPr id="11" name="Group 11"/>
          <p:cNvGrpSpPr/>
          <p:nvPr/>
        </p:nvGrpSpPr>
        <p:grpSpPr>
          <a:xfrm>
            <a:off x="3619767" y="2064331"/>
            <a:ext cx="6286232" cy="1364669"/>
            <a:chOff x="38898" y="-276869"/>
            <a:chExt cx="8381643" cy="1819559"/>
          </a:xfrm>
        </p:grpSpPr>
        <p:sp>
          <p:nvSpPr>
            <p:cNvPr id="14" name="TextBox 14"/>
            <p:cNvSpPr txBox="1"/>
            <p:nvPr/>
          </p:nvSpPr>
          <p:spPr>
            <a:xfrm>
              <a:off x="38898" y="150097"/>
              <a:ext cx="337115" cy="414911"/>
            </a:xfrm>
            <a:prstGeom prst="rect">
              <a:avLst/>
            </a:prstGeom>
          </p:spPr>
          <p:txBody>
            <a:bodyPr lIns="50800" tIns="50800" rIns="50800" bIns="50800" rtlCol="0" anchor="ctr"/>
            <a:lstStyle/>
            <a:p>
              <a:pPr algn="ctr">
                <a:lnSpc>
                  <a:spcPts val="1933"/>
                </a:lnSpc>
              </a:pPr>
              <a:endParaRPr/>
            </a:p>
          </p:txBody>
        </p:sp>
        <p:sp>
          <p:nvSpPr>
            <p:cNvPr id="15" name="TextBox 15"/>
            <p:cNvSpPr txBox="1"/>
            <p:nvPr/>
          </p:nvSpPr>
          <p:spPr>
            <a:xfrm>
              <a:off x="477947" y="-276869"/>
              <a:ext cx="7942594" cy="1819559"/>
            </a:xfrm>
            <a:prstGeom prst="rect">
              <a:avLst/>
            </a:prstGeom>
          </p:spPr>
          <p:txBody>
            <a:bodyPr lIns="0" tIns="0" rIns="0" bIns="0" rtlCol="0" anchor="t">
              <a:spAutoFit/>
            </a:bodyPr>
            <a:lstStyle/>
            <a:p>
              <a:pPr algn="just">
                <a:lnSpc>
                  <a:spcPts val="5604"/>
                </a:lnSpc>
              </a:pPr>
              <a:r>
                <a:rPr lang="ja-JP" altLang="en-US" sz="4000" spc="-141">
                  <a:solidFill>
                    <a:srgbClr val="545454"/>
                  </a:solidFill>
                  <a:latin typeface="UDモトヤシーダ Bold"/>
                  <a:ea typeface="UDモトヤシーダ Bold"/>
                  <a:cs typeface="UDモトヤシーダ Bold"/>
                  <a:sym typeface="UDモトヤシーダ Bold"/>
                </a:rPr>
                <a:t>でこぼこしているため、</a:t>
              </a:r>
              <a:endParaRPr lang="en-US" altLang="ja-JP" sz="4000" spc="-141">
                <a:solidFill>
                  <a:srgbClr val="545454"/>
                </a:solidFill>
                <a:latin typeface="UDモトヤシーダ Bold"/>
                <a:ea typeface="UDモトヤシーダ Bold"/>
                <a:cs typeface="UDモトヤシーダ Bold"/>
                <a:sym typeface="UDモトヤシーダ Bold"/>
              </a:endParaRPr>
            </a:p>
            <a:p>
              <a:pPr algn="just">
                <a:lnSpc>
                  <a:spcPts val="5604"/>
                </a:lnSpc>
              </a:pPr>
              <a:r>
                <a:rPr lang="ja-JP" altLang="en-US" sz="4000" spc="-141">
                  <a:solidFill>
                    <a:srgbClr val="545454"/>
                  </a:solidFill>
                  <a:latin typeface="UDモトヤシーダ Bold"/>
                  <a:ea typeface="UDモトヤシーダ Bold"/>
                  <a:cs typeface="UDモトヤシーダ Bold"/>
                  <a:sym typeface="UDモトヤシーダ Bold"/>
                </a:rPr>
                <a:t>よごれ</a:t>
              </a:r>
              <a:r>
                <a:rPr lang="ja-JP" altLang="en-US" sz="3600" spc="-141">
                  <a:solidFill>
                    <a:srgbClr val="545454"/>
                  </a:solidFill>
                  <a:latin typeface="UDモトヤシーダ Bold"/>
                  <a:ea typeface="UDモトヤシーダ Bold"/>
                  <a:cs typeface="UDモトヤシーダ Bold"/>
                  <a:sym typeface="UDモトヤシーダ Bold"/>
                </a:rPr>
                <a:t>が</a:t>
              </a:r>
              <a:r>
                <a:rPr lang="ja-JP" altLang="en-US" sz="4000" spc="-141">
                  <a:solidFill>
                    <a:srgbClr val="545454"/>
                  </a:solidFill>
                  <a:latin typeface="UDモトヤシーダ Bold"/>
                  <a:ea typeface="UDモトヤシーダ Bold"/>
                  <a:cs typeface="UDモトヤシーダ Bold"/>
                  <a:sym typeface="UDモトヤシーダ Bold"/>
                </a:rPr>
                <a:t>のこりやすいよ！</a:t>
              </a:r>
              <a:endParaRPr lang="en-US" sz="4000" spc="-141">
                <a:solidFill>
                  <a:srgbClr val="545454"/>
                </a:solidFill>
                <a:latin typeface="UDモトヤシーダ Bold"/>
                <a:ea typeface="UDモトヤシーダ Bold"/>
                <a:cs typeface="UDモトヤシーダ Bold"/>
                <a:sym typeface="UDモトヤシーダ Bold"/>
              </a:endParaRPr>
            </a:p>
          </p:txBody>
        </p:sp>
      </p:grpSp>
      <p:grpSp>
        <p:nvGrpSpPr>
          <p:cNvPr id="6" name="グループ化 5">
            <a:extLst>
              <a:ext uri="{FF2B5EF4-FFF2-40B4-BE49-F238E27FC236}">
                <a16:creationId xmlns:a16="http://schemas.microsoft.com/office/drawing/2014/main" id="{F460DF21-066D-491E-A00E-93A80926A3FD}"/>
              </a:ext>
            </a:extLst>
          </p:cNvPr>
          <p:cNvGrpSpPr/>
          <p:nvPr/>
        </p:nvGrpSpPr>
        <p:grpSpPr>
          <a:xfrm>
            <a:off x="304800" y="4623346"/>
            <a:ext cx="9591906" cy="1418865"/>
            <a:chOff x="304800" y="4623346"/>
            <a:chExt cx="9591906" cy="1418865"/>
          </a:xfrm>
        </p:grpSpPr>
        <p:grpSp>
          <p:nvGrpSpPr>
            <p:cNvPr id="12" name="Group 13">
              <a:extLst>
                <a:ext uri="{FF2B5EF4-FFF2-40B4-BE49-F238E27FC236}">
                  <a16:creationId xmlns:a16="http://schemas.microsoft.com/office/drawing/2014/main" id="{85E876FB-38A4-4243-B3D3-E492AAC514CC}"/>
                </a:ext>
              </a:extLst>
            </p:cNvPr>
            <p:cNvGrpSpPr/>
            <p:nvPr/>
          </p:nvGrpSpPr>
          <p:grpSpPr>
            <a:xfrm>
              <a:off x="396947" y="5005766"/>
              <a:ext cx="9499759" cy="436017"/>
              <a:chOff x="0" y="-78776"/>
              <a:chExt cx="12155953" cy="581356"/>
            </a:xfrm>
          </p:grpSpPr>
          <p:grpSp>
            <p:nvGrpSpPr>
              <p:cNvPr id="13" name="Group 14">
                <a:extLst>
                  <a:ext uri="{FF2B5EF4-FFF2-40B4-BE49-F238E27FC236}">
                    <a16:creationId xmlns:a16="http://schemas.microsoft.com/office/drawing/2014/main" id="{197B701A-884D-429D-B373-F6C56BAE8E80}"/>
                  </a:ext>
                </a:extLst>
              </p:cNvPr>
              <p:cNvGrpSpPr/>
              <p:nvPr/>
            </p:nvGrpSpPr>
            <p:grpSpPr>
              <a:xfrm>
                <a:off x="0" y="87755"/>
                <a:ext cx="326266" cy="326266"/>
                <a:chOff x="0" y="0"/>
                <a:chExt cx="812800" cy="812800"/>
              </a:xfrm>
            </p:grpSpPr>
            <p:sp>
              <p:nvSpPr>
                <p:cNvPr id="20" name="Freeform 15">
                  <a:extLst>
                    <a:ext uri="{FF2B5EF4-FFF2-40B4-BE49-F238E27FC236}">
                      <a16:creationId xmlns:a16="http://schemas.microsoft.com/office/drawing/2014/main" id="{CA735434-F56C-4D2B-81E6-0A205739F35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C327"/>
                </a:solidFill>
                <a:ln w="19050" cap="sq">
                  <a:solidFill>
                    <a:srgbClr val="8D6041"/>
                  </a:solidFill>
                  <a:prstDash val="solid"/>
                  <a:miter/>
                </a:ln>
              </p:spPr>
            </p:sp>
            <p:sp>
              <p:nvSpPr>
                <p:cNvPr id="21" name="TextBox 16">
                  <a:extLst>
                    <a:ext uri="{FF2B5EF4-FFF2-40B4-BE49-F238E27FC236}">
                      <a16:creationId xmlns:a16="http://schemas.microsoft.com/office/drawing/2014/main" id="{B2609CD4-8EB9-4598-81A9-699A36360F8F}"/>
                    </a:ext>
                  </a:extLst>
                </p:cNvPr>
                <p:cNvSpPr txBox="1"/>
                <p:nvPr/>
              </p:nvSpPr>
              <p:spPr>
                <a:xfrm>
                  <a:off x="76200" y="-76200"/>
                  <a:ext cx="660400" cy="812800"/>
                </a:xfrm>
                <a:prstGeom prst="rect">
                  <a:avLst/>
                </a:prstGeom>
              </p:spPr>
              <p:txBody>
                <a:bodyPr lIns="50800" tIns="50800" rIns="50800" bIns="50800" rtlCol="0" anchor="ctr"/>
                <a:lstStyle/>
                <a:p>
                  <a:pPr algn="ctr">
                    <a:lnSpc>
                      <a:spcPts val="1933"/>
                    </a:lnSpc>
                  </a:pPr>
                  <a:endParaRPr/>
                </a:p>
              </p:txBody>
            </p:sp>
          </p:grpSp>
          <p:sp>
            <p:nvSpPr>
              <p:cNvPr id="19" name="TextBox 17">
                <a:extLst>
                  <a:ext uri="{FF2B5EF4-FFF2-40B4-BE49-F238E27FC236}">
                    <a16:creationId xmlns:a16="http://schemas.microsoft.com/office/drawing/2014/main" id="{8E17D49F-EB00-4991-8AF2-66D097559F36}"/>
                  </a:ext>
                </a:extLst>
              </p:cNvPr>
              <p:cNvSpPr txBox="1"/>
              <p:nvPr/>
            </p:nvSpPr>
            <p:spPr>
              <a:xfrm>
                <a:off x="373925" y="-78776"/>
                <a:ext cx="11782028" cy="581356"/>
              </a:xfrm>
              <a:prstGeom prst="rect">
                <a:avLst/>
              </a:prstGeom>
            </p:spPr>
            <p:txBody>
              <a:bodyPr lIns="0" tIns="0" rIns="0" bIns="0" rtlCol="0" anchor="t">
                <a:spAutoFit/>
              </a:bodyPr>
              <a:lstStyle/>
              <a:p>
                <a:pPr algn="l">
                  <a:lnSpc>
                    <a:spcPts val="3359"/>
                  </a:lnSpc>
                </a:pPr>
                <a:r>
                  <a:rPr lang="ja-JP" altLang="en-US" sz="3200">
                    <a:solidFill>
                      <a:srgbClr val="6B4F3B"/>
                    </a:solidFill>
                    <a:latin typeface="UDモトヤシーダ Bold"/>
                    <a:ea typeface="UDモトヤシーダ Bold"/>
                    <a:cs typeface="UDモトヤシーダ Bold"/>
                    <a:sym typeface="UDモトヤシーダ Bold"/>
                  </a:rPr>
                  <a:t>生えかわることなく、ずっと使っていく歯だよ</a:t>
                </a:r>
                <a:r>
                  <a:rPr lang="en-US" sz="3200">
                    <a:solidFill>
                      <a:srgbClr val="6B4F3B"/>
                    </a:solidFill>
                    <a:latin typeface="UDモトヤシーダ Bold"/>
                    <a:ea typeface="UDモトヤシーダ Bold"/>
                    <a:cs typeface="UDモトヤシーダ Bold"/>
                    <a:sym typeface="UDモトヤシーダ Bold"/>
                  </a:rPr>
                  <a:t>！</a:t>
                </a:r>
              </a:p>
            </p:txBody>
          </p:sp>
        </p:grpSp>
        <p:grpSp>
          <p:nvGrpSpPr>
            <p:cNvPr id="22" name="Group 13">
              <a:extLst>
                <a:ext uri="{FF2B5EF4-FFF2-40B4-BE49-F238E27FC236}">
                  <a16:creationId xmlns:a16="http://schemas.microsoft.com/office/drawing/2014/main" id="{582AFCC2-5A3C-4D34-84C1-D11E60B155C2}"/>
                </a:ext>
              </a:extLst>
            </p:cNvPr>
            <p:cNvGrpSpPr/>
            <p:nvPr/>
          </p:nvGrpSpPr>
          <p:grpSpPr>
            <a:xfrm>
              <a:off x="304800" y="5606194"/>
              <a:ext cx="9475855" cy="436017"/>
              <a:chOff x="30588" y="-78776"/>
              <a:chExt cx="12125365" cy="581356"/>
            </a:xfrm>
          </p:grpSpPr>
          <p:sp>
            <p:nvSpPr>
              <p:cNvPr id="26" name="TextBox 16">
                <a:extLst>
                  <a:ext uri="{FF2B5EF4-FFF2-40B4-BE49-F238E27FC236}">
                    <a16:creationId xmlns:a16="http://schemas.microsoft.com/office/drawing/2014/main" id="{9BE56DDA-9516-4836-950B-25FCFE192BD2}"/>
                  </a:ext>
                </a:extLst>
              </p:cNvPr>
              <p:cNvSpPr txBox="1"/>
              <p:nvPr/>
            </p:nvSpPr>
            <p:spPr>
              <a:xfrm>
                <a:off x="30588" y="57167"/>
                <a:ext cx="265091" cy="326267"/>
              </a:xfrm>
              <a:prstGeom prst="rect">
                <a:avLst/>
              </a:prstGeom>
            </p:spPr>
            <p:txBody>
              <a:bodyPr lIns="50800" tIns="50800" rIns="50800" bIns="50800" rtlCol="0" anchor="ctr"/>
              <a:lstStyle/>
              <a:p>
                <a:pPr algn="ctr">
                  <a:lnSpc>
                    <a:spcPts val="1933"/>
                  </a:lnSpc>
                </a:pPr>
                <a:endParaRPr/>
              </a:p>
            </p:txBody>
          </p:sp>
          <p:sp>
            <p:nvSpPr>
              <p:cNvPr id="24" name="TextBox 17">
                <a:extLst>
                  <a:ext uri="{FF2B5EF4-FFF2-40B4-BE49-F238E27FC236}">
                    <a16:creationId xmlns:a16="http://schemas.microsoft.com/office/drawing/2014/main" id="{A7F7255E-21E6-4399-ACD5-7FE3EC2FE138}"/>
                  </a:ext>
                </a:extLst>
              </p:cNvPr>
              <p:cNvSpPr txBox="1"/>
              <p:nvPr/>
            </p:nvSpPr>
            <p:spPr>
              <a:xfrm>
                <a:off x="373925" y="-78776"/>
                <a:ext cx="11782028" cy="581356"/>
              </a:xfrm>
              <a:prstGeom prst="rect">
                <a:avLst/>
              </a:prstGeom>
            </p:spPr>
            <p:txBody>
              <a:bodyPr lIns="0" tIns="0" rIns="0" bIns="0" rtlCol="0" anchor="t">
                <a:spAutoFit/>
              </a:bodyPr>
              <a:lstStyle/>
              <a:p>
                <a:pPr algn="l">
                  <a:lnSpc>
                    <a:spcPts val="3359"/>
                  </a:lnSpc>
                </a:pPr>
                <a:r>
                  <a:rPr lang="ja-JP" altLang="en-US" sz="3200">
                    <a:solidFill>
                      <a:srgbClr val="6B4F3B"/>
                    </a:solidFill>
                    <a:latin typeface="UDモトヤシーダ Bold"/>
                    <a:ea typeface="UDモトヤシーダ Bold"/>
                    <a:cs typeface="UDモトヤシーダ Bold"/>
                    <a:sym typeface="UDモトヤシーダ Bold"/>
                  </a:rPr>
                  <a:t>１本ずつきれいにみがいてね</a:t>
                </a:r>
                <a:r>
                  <a:rPr lang="en-US" sz="3200">
                    <a:solidFill>
                      <a:srgbClr val="6B4F3B"/>
                    </a:solidFill>
                    <a:latin typeface="UDモトヤシーダ Bold"/>
                    <a:ea typeface="UDモトヤシーダ Bold"/>
                    <a:cs typeface="UDモトヤシーダ Bold"/>
                    <a:sym typeface="UDモトヤシーダ Bold"/>
                  </a:rPr>
                  <a:t>！</a:t>
                </a:r>
              </a:p>
            </p:txBody>
          </p:sp>
        </p:grpSp>
        <p:sp>
          <p:nvSpPr>
            <p:cNvPr id="27" name="TextBox 17">
              <a:extLst>
                <a:ext uri="{FF2B5EF4-FFF2-40B4-BE49-F238E27FC236}">
                  <a16:creationId xmlns:a16="http://schemas.microsoft.com/office/drawing/2014/main" id="{D112B716-D574-478B-B74B-7E486F7F0C69}"/>
                </a:ext>
              </a:extLst>
            </p:cNvPr>
            <p:cNvSpPr txBox="1"/>
            <p:nvPr/>
          </p:nvSpPr>
          <p:spPr>
            <a:xfrm>
              <a:off x="8077200" y="4623346"/>
              <a:ext cx="304800" cy="375616"/>
            </a:xfrm>
            <a:prstGeom prst="rect">
              <a:avLst/>
            </a:prstGeom>
          </p:spPr>
          <p:txBody>
            <a:bodyPr wrap="square" lIns="0" tIns="0" rIns="0" bIns="0" rtlCol="0" anchor="t">
              <a:spAutoFit/>
            </a:bodyPr>
            <a:lstStyle/>
            <a:p>
              <a:pPr algn="l">
                <a:lnSpc>
                  <a:spcPts val="3359"/>
                </a:lnSpc>
              </a:pPr>
              <a:r>
                <a:rPr lang="ja-JP" altLang="en-US" sz="1600">
                  <a:solidFill>
                    <a:srgbClr val="6B4F3B"/>
                  </a:solidFill>
                  <a:latin typeface="UDモトヤシーダ Bold"/>
                  <a:ea typeface="UDモトヤシーダ Bold"/>
                  <a:cs typeface="UDモトヤシーダ Bold"/>
                  <a:sym typeface="UDモトヤシーダ Bold"/>
                </a:rPr>
                <a:t>は</a:t>
              </a:r>
              <a:endParaRPr lang="en-US" sz="1600">
                <a:solidFill>
                  <a:srgbClr val="6B4F3B"/>
                </a:solidFill>
                <a:latin typeface="UDモトヤシーダ Bold"/>
                <a:ea typeface="UDモトヤシーダ Bold"/>
                <a:cs typeface="UDモトヤシーダ Bold"/>
                <a:sym typeface="UDモトヤシーダ Bold"/>
              </a:endParaRPr>
            </a:p>
          </p:txBody>
        </p:sp>
      </p:grpSp>
      <p:grpSp>
        <p:nvGrpSpPr>
          <p:cNvPr id="23" name="Group 4">
            <a:extLst>
              <a:ext uri="{FF2B5EF4-FFF2-40B4-BE49-F238E27FC236}">
                <a16:creationId xmlns:a16="http://schemas.microsoft.com/office/drawing/2014/main" id="{CAA8E2E8-7092-495E-B660-B3C0F64C679C}"/>
              </a:ext>
            </a:extLst>
          </p:cNvPr>
          <p:cNvGrpSpPr/>
          <p:nvPr/>
        </p:nvGrpSpPr>
        <p:grpSpPr>
          <a:xfrm rot="424979">
            <a:off x="7999057" y="5375277"/>
            <a:ext cx="1521993" cy="1394207"/>
            <a:chOff x="0" y="0"/>
            <a:chExt cx="4798201" cy="5658108"/>
          </a:xfrm>
        </p:grpSpPr>
        <p:sp>
          <p:nvSpPr>
            <p:cNvPr id="25" name="Freeform 5">
              <a:extLst>
                <a:ext uri="{FF2B5EF4-FFF2-40B4-BE49-F238E27FC236}">
                  <a16:creationId xmlns:a16="http://schemas.microsoft.com/office/drawing/2014/main" id="{093280D4-DC20-4D50-8A7A-4418E351C6B3}"/>
                </a:ext>
              </a:extLst>
            </p:cNvPr>
            <p:cNvSpPr/>
            <p:nvPr/>
          </p:nvSpPr>
          <p:spPr>
            <a:xfrm>
              <a:off x="0" y="0"/>
              <a:ext cx="4798187" cy="5658104"/>
            </a:xfrm>
            <a:custGeom>
              <a:avLst/>
              <a:gdLst/>
              <a:ahLst/>
              <a:cxnLst/>
              <a:rect l="l" t="t" r="r" b="b"/>
              <a:pathLst>
                <a:path w="4798187" h="5658104">
                  <a:moveTo>
                    <a:pt x="0" y="0"/>
                  </a:moveTo>
                  <a:lnTo>
                    <a:pt x="4798187" y="0"/>
                  </a:lnTo>
                  <a:lnTo>
                    <a:pt x="4798187" y="5658104"/>
                  </a:lnTo>
                  <a:lnTo>
                    <a:pt x="0" y="5658104"/>
                  </a:lnTo>
                  <a:lnTo>
                    <a:pt x="0" y="0"/>
                  </a:lnTo>
                  <a:close/>
                </a:path>
              </a:pathLst>
            </a:custGeom>
            <a:blipFill>
              <a:blip r:embed="rId4"/>
              <a:stretch>
                <a:fillRect t="-374" b="-374"/>
              </a:stretch>
            </a:blipFill>
          </p:spPr>
        </p:sp>
      </p:grpSp>
      <p:grpSp>
        <p:nvGrpSpPr>
          <p:cNvPr id="10" name="グループ化 9">
            <a:extLst>
              <a:ext uri="{FF2B5EF4-FFF2-40B4-BE49-F238E27FC236}">
                <a16:creationId xmlns:a16="http://schemas.microsoft.com/office/drawing/2014/main" id="{9C91E94B-47B8-487E-B932-FD9D7E51C2D9}"/>
              </a:ext>
            </a:extLst>
          </p:cNvPr>
          <p:cNvGrpSpPr/>
          <p:nvPr/>
        </p:nvGrpSpPr>
        <p:grpSpPr>
          <a:xfrm>
            <a:off x="-431891" y="-608580"/>
            <a:ext cx="5039138" cy="2859740"/>
            <a:chOff x="-431891" y="-608580"/>
            <a:chExt cx="5039138" cy="2859740"/>
          </a:xfrm>
        </p:grpSpPr>
        <p:pic>
          <p:nvPicPr>
            <p:cNvPr id="7" name="図 6">
              <a:extLst>
                <a:ext uri="{FF2B5EF4-FFF2-40B4-BE49-F238E27FC236}">
                  <a16:creationId xmlns:a16="http://schemas.microsoft.com/office/drawing/2014/main" id="{8AC21518-E205-4E44-A164-3C1C7346CA1A}"/>
                </a:ext>
              </a:extLst>
            </p:cNvPr>
            <p:cNvPicPr>
              <a:picLocks noChangeAspect="1"/>
            </p:cNvPicPr>
            <p:nvPr/>
          </p:nvPicPr>
          <p:blipFill>
            <a:blip r:embed="rId5"/>
            <a:stretch>
              <a:fillRect/>
            </a:stretch>
          </p:blipFill>
          <p:spPr>
            <a:xfrm>
              <a:off x="-431891" y="-608580"/>
              <a:ext cx="2870292" cy="2859740"/>
            </a:xfrm>
            <a:prstGeom prst="rect">
              <a:avLst/>
            </a:prstGeom>
          </p:spPr>
        </p:pic>
        <p:pic>
          <p:nvPicPr>
            <p:cNvPr id="9" name="図 8">
              <a:extLst>
                <a:ext uri="{FF2B5EF4-FFF2-40B4-BE49-F238E27FC236}">
                  <a16:creationId xmlns:a16="http://schemas.microsoft.com/office/drawing/2014/main" id="{C0138E58-9577-4B5C-997B-CD28E85823C2}"/>
                </a:ext>
              </a:extLst>
            </p:cNvPr>
            <p:cNvPicPr>
              <a:picLocks noChangeAspect="1"/>
            </p:cNvPicPr>
            <p:nvPr/>
          </p:nvPicPr>
          <p:blipFill>
            <a:blip r:embed="rId6"/>
            <a:stretch>
              <a:fillRect/>
            </a:stretch>
          </p:blipFill>
          <p:spPr>
            <a:xfrm rot="3954459">
              <a:off x="2421915" y="-207918"/>
              <a:ext cx="2164743" cy="2205921"/>
            </a:xfrm>
            <a:prstGeom prst="rect">
              <a:avLst/>
            </a:prstGeom>
          </p:spPr>
        </p:pic>
      </p:grpSp>
    </p:spTree>
    <p:extLst>
      <p:ext uri="{BB962C8B-B14F-4D97-AF65-F5344CB8AC3E}">
        <p14:creationId xmlns:p14="http://schemas.microsoft.com/office/powerpoint/2010/main" val="4090731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18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1800"/>
                                        <p:tgtEl>
                                          <p:spTgt spid="11"/>
                                        </p:tgtEl>
                                      </p:cBhvr>
                                    </p:animEffect>
                                  </p:childTnLst>
                                </p:cTn>
                              </p:par>
                              <p:par>
                                <p:cTn id="11" presetID="14" presetClass="entr" presetSubtype="10" fill="hold" nodeType="withEffect">
                                  <p:stCondLst>
                                    <p:cond delay="200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1200"/>
                                        <p:tgtEl>
                                          <p:spTgt spid="6"/>
                                        </p:tgtEl>
                                      </p:cBhvr>
                                    </p:animEffect>
                                  </p:childTnLst>
                                </p:cTn>
                              </p:par>
                              <p:par>
                                <p:cTn id="14" presetID="14" presetClass="entr" presetSubtype="10" fill="hold" nodeType="withEffect">
                                  <p:stCondLst>
                                    <p:cond delay="1988"/>
                                  </p:stCondLst>
                                  <p:childTnLst>
                                    <p:set>
                                      <p:cBhvr>
                                        <p:cTn id="15" dur="1" fill="hold">
                                          <p:stCondLst>
                                            <p:cond delay="0"/>
                                          </p:stCondLst>
                                        </p:cTn>
                                        <p:tgtEl>
                                          <p:spTgt spid="23"/>
                                        </p:tgtEl>
                                        <p:attrNameLst>
                                          <p:attrName>style.visibility</p:attrName>
                                        </p:attrNameLst>
                                      </p:cBhvr>
                                      <p:to>
                                        <p:strVal val="visible"/>
                                      </p:to>
                                    </p:set>
                                    <p:animEffect transition="in" filter="randombar(horizontal)">
                                      <p:cBhvr>
                                        <p:cTn id="16" dur="12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a:extLst>
              <a:ext uri="{FF2B5EF4-FFF2-40B4-BE49-F238E27FC236}">
                <a16:creationId xmlns:a16="http://schemas.microsoft.com/office/drawing/2014/main" id="{2A9FE5BF-AA84-4AB6-A75A-14819A25DDF6}"/>
              </a:ext>
            </a:extLst>
          </p:cNvPr>
          <p:cNvGrpSpPr/>
          <p:nvPr/>
        </p:nvGrpSpPr>
        <p:grpSpPr>
          <a:xfrm rot="424979">
            <a:off x="2963007" y="437195"/>
            <a:ext cx="4422373" cy="5256907"/>
            <a:chOff x="0" y="0"/>
            <a:chExt cx="5896497" cy="7009209"/>
          </a:xfrm>
        </p:grpSpPr>
        <p:sp>
          <p:nvSpPr>
            <p:cNvPr id="3" name="Freeform 5">
              <a:extLst>
                <a:ext uri="{FF2B5EF4-FFF2-40B4-BE49-F238E27FC236}">
                  <a16:creationId xmlns:a16="http://schemas.microsoft.com/office/drawing/2014/main" id="{726D9726-DFD9-43B9-98AC-5041DE3FCB73}"/>
                </a:ext>
              </a:extLst>
            </p:cNvPr>
            <p:cNvSpPr/>
            <p:nvPr/>
          </p:nvSpPr>
          <p:spPr>
            <a:xfrm>
              <a:off x="0" y="0"/>
              <a:ext cx="5896483" cy="7009257"/>
            </a:xfrm>
            <a:custGeom>
              <a:avLst/>
              <a:gdLst/>
              <a:ahLst/>
              <a:cxnLst/>
              <a:rect l="l" t="t" r="r" b="b"/>
              <a:pathLst>
                <a:path w="5896483" h="7009257">
                  <a:moveTo>
                    <a:pt x="0" y="0"/>
                  </a:moveTo>
                  <a:lnTo>
                    <a:pt x="5896483" y="0"/>
                  </a:lnTo>
                  <a:lnTo>
                    <a:pt x="5896483" y="7009257"/>
                  </a:lnTo>
                  <a:lnTo>
                    <a:pt x="0" y="7009257"/>
                  </a:lnTo>
                  <a:lnTo>
                    <a:pt x="0" y="0"/>
                  </a:lnTo>
                  <a:close/>
                </a:path>
              </a:pathLst>
            </a:custGeom>
            <a:blipFill>
              <a:blip r:embed="rId3"/>
              <a:stretch>
                <a:fillRect l="-27" r="-27"/>
              </a:stretch>
            </a:blipFill>
          </p:spPr>
        </p:sp>
      </p:grpSp>
      <p:sp>
        <p:nvSpPr>
          <p:cNvPr id="4" name="Freeform 6">
            <a:extLst>
              <a:ext uri="{FF2B5EF4-FFF2-40B4-BE49-F238E27FC236}">
                <a16:creationId xmlns:a16="http://schemas.microsoft.com/office/drawing/2014/main" id="{A54A8655-7DCA-4FD5-9103-CED997749C2A}"/>
              </a:ext>
            </a:extLst>
          </p:cNvPr>
          <p:cNvSpPr/>
          <p:nvPr/>
        </p:nvSpPr>
        <p:spPr>
          <a:xfrm>
            <a:off x="838200" y="533400"/>
            <a:ext cx="2523744" cy="2743200"/>
          </a:xfrm>
          <a:custGeom>
            <a:avLst/>
            <a:gdLst/>
            <a:ahLst/>
            <a:cxnLst/>
            <a:rect l="l" t="t" r="r" b="b"/>
            <a:pathLst>
              <a:path w="2523744" h="2743200">
                <a:moveTo>
                  <a:pt x="0" y="0"/>
                </a:moveTo>
                <a:lnTo>
                  <a:pt x="2523744" y="0"/>
                </a:lnTo>
                <a:lnTo>
                  <a:pt x="2523744" y="2743200"/>
                </a:lnTo>
                <a:lnTo>
                  <a:pt x="0" y="2743200"/>
                </a:lnTo>
                <a:lnTo>
                  <a:pt x="0" y="0"/>
                </a:lnTo>
                <a:close/>
              </a:path>
            </a:pathLst>
          </a:custGeom>
          <a:blipFill>
            <a:blip r:embed="rId4">
              <a:extLst>
                <a:ext uri="{96DAC541-7B7A-43D3-8B79-37D633B846F1}">
                  <asvg:svgBlip xmlns:asvg="http://schemas.microsoft.com/office/drawing/2016/SVG/main" r:embed="rId5"/>
                </a:ext>
              </a:extLst>
            </a:blip>
            <a:stretch>
              <a:fillRect t="-166" b="-166"/>
            </a:stretch>
          </a:blipFill>
        </p:spPr>
      </p:sp>
      <p:sp>
        <p:nvSpPr>
          <p:cNvPr id="5" name="Freeform 7">
            <a:extLst>
              <a:ext uri="{FF2B5EF4-FFF2-40B4-BE49-F238E27FC236}">
                <a16:creationId xmlns:a16="http://schemas.microsoft.com/office/drawing/2014/main" id="{947427CE-7DC3-46EE-9537-E55EA28BFAC6}"/>
              </a:ext>
            </a:extLst>
          </p:cNvPr>
          <p:cNvSpPr/>
          <p:nvPr/>
        </p:nvSpPr>
        <p:spPr>
          <a:xfrm>
            <a:off x="7162800" y="4038600"/>
            <a:ext cx="2195276" cy="2386169"/>
          </a:xfrm>
          <a:custGeom>
            <a:avLst/>
            <a:gdLst/>
            <a:ahLst/>
            <a:cxnLst/>
            <a:rect l="l" t="t" r="r" b="b"/>
            <a:pathLst>
              <a:path w="2195276" h="2386169">
                <a:moveTo>
                  <a:pt x="0" y="0"/>
                </a:moveTo>
                <a:lnTo>
                  <a:pt x="2195276" y="0"/>
                </a:lnTo>
                <a:lnTo>
                  <a:pt x="2195276" y="2386169"/>
                </a:lnTo>
                <a:lnTo>
                  <a:pt x="0" y="2386169"/>
                </a:lnTo>
                <a:lnTo>
                  <a:pt x="0" y="0"/>
                </a:lnTo>
                <a:close/>
              </a:path>
            </a:pathLst>
          </a:custGeom>
          <a:blipFill>
            <a:blip r:embed="rId4">
              <a:extLst>
                <a:ext uri="{96DAC541-7B7A-43D3-8B79-37D633B846F1}">
                  <asvg:svgBlip xmlns:asvg="http://schemas.microsoft.com/office/drawing/2016/SVG/main" r:embed="rId5"/>
                </a:ext>
              </a:extLst>
            </a:blip>
            <a:stretch>
              <a:fillRect l="-17" r="-17"/>
            </a:stretch>
          </a:blipFill>
        </p:spPr>
      </p:sp>
    </p:spTree>
    <p:extLst>
      <p:ext uri="{BB962C8B-B14F-4D97-AF65-F5344CB8AC3E}">
        <p14:creationId xmlns:p14="http://schemas.microsoft.com/office/powerpoint/2010/main" val="22971145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rot="-769802">
            <a:off x="8733754" y="1097748"/>
            <a:ext cx="988909" cy="1098476"/>
          </a:xfrm>
          <a:custGeom>
            <a:avLst/>
            <a:gdLst/>
            <a:ahLst/>
            <a:cxnLst/>
            <a:rect l="l" t="t" r="r" b="b"/>
            <a:pathLst>
              <a:path w="617708" h="823610">
                <a:moveTo>
                  <a:pt x="0" y="0"/>
                </a:moveTo>
                <a:lnTo>
                  <a:pt x="617708" y="0"/>
                </a:lnTo>
                <a:lnTo>
                  <a:pt x="617708" y="823610"/>
                </a:lnTo>
                <a:lnTo>
                  <a:pt x="0" y="82361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5" name="Group 5"/>
          <p:cNvGrpSpPr/>
          <p:nvPr/>
        </p:nvGrpSpPr>
        <p:grpSpPr>
          <a:xfrm>
            <a:off x="685800" y="4267200"/>
            <a:ext cx="611645" cy="611645"/>
            <a:chOff x="0" y="0"/>
            <a:chExt cx="815527" cy="815527"/>
          </a:xfrm>
        </p:grpSpPr>
        <p:sp>
          <p:nvSpPr>
            <p:cNvPr id="6" name="Freeform 6"/>
            <p:cNvSpPr/>
            <p:nvPr/>
          </p:nvSpPr>
          <p:spPr>
            <a:xfrm>
              <a:off x="0" y="0"/>
              <a:ext cx="815527" cy="815527"/>
            </a:xfrm>
            <a:custGeom>
              <a:avLst/>
              <a:gdLst/>
              <a:ahLst/>
              <a:cxnLst/>
              <a:rect l="l" t="t" r="r" b="b"/>
              <a:pathLst>
                <a:path w="815527" h="815527">
                  <a:moveTo>
                    <a:pt x="0" y="0"/>
                  </a:moveTo>
                  <a:lnTo>
                    <a:pt x="815527" y="0"/>
                  </a:lnTo>
                  <a:lnTo>
                    <a:pt x="815527" y="815527"/>
                  </a:lnTo>
                  <a:lnTo>
                    <a:pt x="0" y="81552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p:cNvSpPr/>
            <p:nvPr/>
          </p:nvSpPr>
          <p:spPr>
            <a:xfrm>
              <a:off x="49538" y="49538"/>
              <a:ext cx="716451" cy="716451"/>
            </a:xfrm>
            <a:custGeom>
              <a:avLst/>
              <a:gdLst/>
              <a:ahLst/>
              <a:cxnLst/>
              <a:rect l="l" t="t" r="r" b="b"/>
              <a:pathLst>
                <a:path w="716451" h="716451">
                  <a:moveTo>
                    <a:pt x="0" y="0"/>
                  </a:moveTo>
                  <a:lnTo>
                    <a:pt x="716451" y="0"/>
                  </a:lnTo>
                  <a:lnTo>
                    <a:pt x="716451" y="716451"/>
                  </a:lnTo>
                  <a:lnTo>
                    <a:pt x="0" y="71645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grpSp>
        <p:nvGrpSpPr>
          <p:cNvPr id="8" name="Group 8"/>
          <p:cNvGrpSpPr/>
          <p:nvPr/>
        </p:nvGrpSpPr>
        <p:grpSpPr>
          <a:xfrm>
            <a:off x="5245180" y="4267200"/>
            <a:ext cx="611645" cy="611645"/>
            <a:chOff x="0" y="0"/>
            <a:chExt cx="815527" cy="815527"/>
          </a:xfrm>
        </p:grpSpPr>
        <p:sp>
          <p:nvSpPr>
            <p:cNvPr id="9" name="Freeform 9"/>
            <p:cNvSpPr/>
            <p:nvPr/>
          </p:nvSpPr>
          <p:spPr>
            <a:xfrm>
              <a:off x="0" y="0"/>
              <a:ext cx="815527" cy="815527"/>
            </a:xfrm>
            <a:custGeom>
              <a:avLst/>
              <a:gdLst/>
              <a:ahLst/>
              <a:cxnLst/>
              <a:rect l="l" t="t" r="r" b="b"/>
              <a:pathLst>
                <a:path w="815527" h="815527">
                  <a:moveTo>
                    <a:pt x="0" y="0"/>
                  </a:moveTo>
                  <a:lnTo>
                    <a:pt x="815527" y="0"/>
                  </a:lnTo>
                  <a:lnTo>
                    <a:pt x="815527" y="815527"/>
                  </a:lnTo>
                  <a:lnTo>
                    <a:pt x="0" y="81552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0" name="Freeform 10"/>
            <p:cNvSpPr/>
            <p:nvPr/>
          </p:nvSpPr>
          <p:spPr>
            <a:xfrm>
              <a:off x="49538" y="49538"/>
              <a:ext cx="716451" cy="716451"/>
            </a:xfrm>
            <a:custGeom>
              <a:avLst/>
              <a:gdLst/>
              <a:ahLst/>
              <a:cxnLst/>
              <a:rect l="l" t="t" r="r" b="b"/>
              <a:pathLst>
                <a:path w="716451" h="716451">
                  <a:moveTo>
                    <a:pt x="0" y="0"/>
                  </a:moveTo>
                  <a:lnTo>
                    <a:pt x="716451" y="0"/>
                  </a:lnTo>
                  <a:lnTo>
                    <a:pt x="716451" y="716451"/>
                  </a:lnTo>
                  <a:lnTo>
                    <a:pt x="0" y="71645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sp>
        <p:nvSpPr>
          <p:cNvPr id="11" name="Freeform 11"/>
          <p:cNvSpPr/>
          <p:nvPr/>
        </p:nvSpPr>
        <p:spPr>
          <a:xfrm>
            <a:off x="4297803" y="1608574"/>
            <a:ext cx="274197" cy="406972"/>
          </a:xfrm>
          <a:custGeom>
            <a:avLst/>
            <a:gdLst/>
            <a:ahLst/>
            <a:cxnLst/>
            <a:rect l="l" t="t" r="r" b="b"/>
            <a:pathLst>
              <a:path w="274197" h="406972">
                <a:moveTo>
                  <a:pt x="0" y="0"/>
                </a:moveTo>
                <a:lnTo>
                  <a:pt x="274198" y="0"/>
                </a:lnTo>
                <a:lnTo>
                  <a:pt x="274198" y="406972"/>
                </a:lnTo>
                <a:lnTo>
                  <a:pt x="0" y="40697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2" name="Freeform 12"/>
          <p:cNvSpPr/>
          <p:nvPr/>
        </p:nvSpPr>
        <p:spPr>
          <a:xfrm>
            <a:off x="8048161" y="1740987"/>
            <a:ext cx="253489" cy="334088"/>
          </a:xfrm>
          <a:custGeom>
            <a:avLst/>
            <a:gdLst/>
            <a:ahLst/>
            <a:cxnLst/>
            <a:rect l="l" t="t" r="r" b="b"/>
            <a:pathLst>
              <a:path w="253489" h="334088">
                <a:moveTo>
                  <a:pt x="0" y="0"/>
                </a:moveTo>
                <a:lnTo>
                  <a:pt x="253489" y="0"/>
                </a:lnTo>
                <a:lnTo>
                  <a:pt x="253489" y="334088"/>
                </a:lnTo>
                <a:lnTo>
                  <a:pt x="0" y="33408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0" name="TextBox 20"/>
          <p:cNvSpPr txBox="1"/>
          <p:nvPr/>
        </p:nvSpPr>
        <p:spPr>
          <a:xfrm>
            <a:off x="1219200" y="1997477"/>
            <a:ext cx="3259405" cy="436017"/>
          </a:xfrm>
          <a:prstGeom prst="rect">
            <a:avLst/>
          </a:prstGeom>
        </p:spPr>
        <p:txBody>
          <a:bodyPr wrap="square" lIns="0" tIns="0" rIns="0" bIns="0" rtlCol="0" anchor="t">
            <a:spAutoFit/>
          </a:bodyPr>
          <a:lstStyle/>
          <a:p>
            <a:pPr algn="ctr">
              <a:lnSpc>
                <a:spcPts val="3359"/>
              </a:lnSpc>
            </a:pPr>
            <a:r>
              <a:rPr lang="en-US" sz="3200" err="1">
                <a:solidFill>
                  <a:srgbClr val="000000"/>
                </a:solidFill>
                <a:latin typeface="UDモトヤシーダ Bold"/>
                <a:ea typeface="UDモトヤシーダ Bold"/>
                <a:cs typeface="UDモトヤシーダ Bold"/>
                <a:sym typeface="UDモトヤシーダ Bold"/>
              </a:rPr>
              <a:t>けんこう</a:t>
            </a:r>
            <a:r>
              <a:rPr lang="en-US" sz="2800" err="1">
                <a:solidFill>
                  <a:srgbClr val="000000"/>
                </a:solidFill>
                <a:latin typeface="UDモトヤシーダ Bold"/>
                <a:ea typeface="UDモトヤシーダ Bold"/>
                <a:cs typeface="UDモトヤシーダ Bold"/>
                <a:sym typeface="UDモトヤシーダ Bold"/>
              </a:rPr>
              <a:t>な</a:t>
            </a:r>
            <a:r>
              <a:rPr lang="en-US" sz="3200" err="1">
                <a:solidFill>
                  <a:srgbClr val="000000"/>
                </a:solidFill>
                <a:latin typeface="UDモトヤシーダ Bold"/>
                <a:ea typeface="UDモトヤシーダ Bold"/>
                <a:cs typeface="UDモトヤシーダ Bold"/>
                <a:sym typeface="UDモトヤシーダ Bold"/>
              </a:rPr>
              <a:t>歯ぐき</a:t>
            </a:r>
            <a:endParaRPr lang="en-US" sz="3200">
              <a:solidFill>
                <a:srgbClr val="000000"/>
              </a:solidFill>
              <a:latin typeface="UDモトヤシーダ Bold"/>
              <a:ea typeface="UDモトヤシーダ Bold"/>
              <a:cs typeface="UDモトヤシーダ Bold"/>
              <a:sym typeface="UDモトヤシーダ Bold"/>
            </a:endParaRPr>
          </a:p>
        </p:txBody>
      </p:sp>
      <p:sp>
        <p:nvSpPr>
          <p:cNvPr id="21" name="TextBox 21"/>
          <p:cNvSpPr txBox="1"/>
          <p:nvPr/>
        </p:nvSpPr>
        <p:spPr>
          <a:xfrm>
            <a:off x="-311325" y="464423"/>
            <a:ext cx="10528649" cy="565155"/>
          </a:xfrm>
          <a:prstGeom prst="rect">
            <a:avLst/>
          </a:prstGeom>
        </p:spPr>
        <p:txBody>
          <a:bodyPr lIns="0" tIns="0" rIns="0" bIns="0" rtlCol="0" anchor="t">
            <a:spAutoFit/>
          </a:bodyPr>
          <a:lstStyle/>
          <a:p>
            <a:pPr algn="ctr">
              <a:lnSpc>
                <a:spcPts val="4873"/>
              </a:lnSpc>
            </a:pPr>
            <a:r>
              <a:rPr lang="en-US" sz="3480" err="1">
                <a:solidFill>
                  <a:srgbClr val="000000"/>
                </a:solidFill>
                <a:latin typeface="UDモトヤシーダ Bold"/>
                <a:ea typeface="UDモトヤシーダ Bold"/>
                <a:cs typeface="UDモトヤシーダ Bold"/>
                <a:sym typeface="UDモトヤシーダ Bold"/>
              </a:rPr>
              <a:t>歯ぐき</a:t>
            </a:r>
            <a:r>
              <a:rPr lang="en-US" sz="3200" err="1">
                <a:solidFill>
                  <a:srgbClr val="000000"/>
                </a:solidFill>
                <a:latin typeface="UDモトヤシーダ Bold"/>
                <a:ea typeface="UDモトヤシーダ Bold"/>
                <a:cs typeface="UDモトヤシーダ Bold"/>
                <a:sym typeface="UDモトヤシーダ Bold"/>
              </a:rPr>
              <a:t>も</a:t>
            </a:r>
            <a:r>
              <a:rPr lang="en-US" sz="3480" err="1">
                <a:solidFill>
                  <a:srgbClr val="000000"/>
                </a:solidFill>
                <a:latin typeface="UDモトヤシーダ Bold"/>
                <a:ea typeface="UDモトヤシーダ Bold"/>
                <a:cs typeface="UDモトヤシーダ Bold"/>
                <a:sym typeface="UDモトヤシーダ Bold"/>
              </a:rPr>
              <a:t>見てみよう！どんな色</a:t>
            </a:r>
            <a:r>
              <a:rPr lang="en-US" sz="3200" err="1">
                <a:solidFill>
                  <a:srgbClr val="000000"/>
                </a:solidFill>
                <a:latin typeface="UDモトヤシーダ Bold"/>
                <a:ea typeface="UDモトヤシーダ Bold"/>
                <a:cs typeface="UDモトヤシーダ Bold"/>
                <a:sym typeface="UDモトヤシーダ Bold"/>
              </a:rPr>
              <a:t>を</a:t>
            </a:r>
            <a:r>
              <a:rPr lang="en-US" sz="3480" err="1">
                <a:solidFill>
                  <a:srgbClr val="000000"/>
                </a:solidFill>
                <a:latin typeface="UDモトヤシーダ Bold"/>
                <a:ea typeface="UDモトヤシーダ Bold"/>
                <a:cs typeface="UDモトヤシーダ Bold"/>
                <a:sym typeface="UDモトヤシーダ Bold"/>
              </a:rPr>
              <a:t>しているかな</a:t>
            </a:r>
            <a:r>
              <a:rPr lang="en-US" sz="3480">
                <a:solidFill>
                  <a:srgbClr val="000000"/>
                </a:solidFill>
                <a:latin typeface="UDモトヤシーダ Bold"/>
                <a:ea typeface="UDモトヤシーダ Bold"/>
                <a:cs typeface="UDモトヤシーダ Bold"/>
                <a:sym typeface="UDモトヤシーダ Bold"/>
              </a:rPr>
              <a:t>？</a:t>
            </a:r>
          </a:p>
        </p:txBody>
      </p:sp>
      <p:sp>
        <p:nvSpPr>
          <p:cNvPr id="22" name="TextBox 22"/>
          <p:cNvSpPr txBox="1"/>
          <p:nvPr/>
        </p:nvSpPr>
        <p:spPr>
          <a:xfrm>
            <a:off x="228600" y="212328"/>
            <a:ext cx="241399" cy="504190"/>
          </a:xfrm>
          <a:prstGeom prst="rect">
            <a:avLst/>
          </a:prstGeom>
        </p:spPr>
        <p:txBody>
          <a:bodyPr lIns="0" tIns="0" rIns="0" bIns="0" rtlCol="0" anchor="t">
            <a:spAutoFit/>
          </a:bodyPr>
          <a:lstStyle/>
          <a:p>
            <a:pPr algn="ctr">
              <a:lnSpc>
                <a:spcPts val="2660"/>
              </a:lnSpc>
            </a:pPr>
            <a:r>
              <a:rPr lang="en-US" sz="1900">
                <a:solidFill>
                  <a:srgbClr val="000000"/>
                </a:solidFill>
                <a:latin typeface="UDモトヤシーダ"/>
                <a:ea typeface="UDモトヤシーダ"/>
                <a:cs typeface="UDモトヤシーダ"/>
                <a:sym typeface="UDモトヤシーダ"/>
              </a:rPr>
              <a:t>は</a:t>
            </a:r>
          </a:p>
        </p:txBody>
      </p:sp>
      <p:sp>
        <p:nvSpPr>
          <p:cNvPr id="23" name="TextBox 23"/>
          <p:cNvSpPr txBox="1"/>
          <p:nvPr/>
        </p:nvSpPr>
        <p:spPr>
          <a:xfrm>
            <a:off x="5133000" y="1989899"/>
            <a:ext cx="3136458" cy="436017"/>
          </a:xfrm>
          <a:prstGeom prst="rect">
            <a:avLst/>
          </a:prstGeom>
        </p:spPr>
        <p:txBody>
          <a:bodyPr wrap="square" lIns="0" tIns="0" rIns="0" bIns="0" rtlCol="0" anchor="t">
            <a:spAutoFit/>
          </a:bodyPr>
          <a:lstStyle/>
          <a:p>
            <a:pPr algn="ctr">
              <a:lnSpc>
                <a:spcPts val="3359"/>
              </a:lnSpc>
            </a:pPr>
            <a:r>
              <a:rPr lang="en-US" sz="3200" err="1">
                <a:solidFill>
                  <a:srgbClr val="000000"/>
                </a:solidFill>
                <a:latin typeface="UDモトヤシーダ Bold"/>
                <a:ea typeface="UDモトヤシーダ Bold"/>
                <a:cs typeface="UDモトヤシーダ Bold"/>
                <a:sym typeface="UDモトヤシーダ Bold"/>
              </a:rPr>
              <a:t>歯肉炎</a:t>
            </a:r>
            <a:r>
              <a:rPr lang="en-US" sz="2400" err="1">
                <a:solidFill>
                  <a:srgbClr val="000000"/>
                </a:solidFill>
                <a:latin typeface="UDモトヤシーダ Bold"/>
                <a:ea typeface="UDモトヤシーダ Bold"/>
                <a:cs typeface="UDモトヤシーダ Bold"/>
                <a:sym typeface="UDモトヤシーダ Bold"/>
              </a:rPr>
              <a:t>の</a:t>
            </a:r>
            <a:r>
              <a:rPr lang="en-US" sz="3200" err="1">
                <a:solidFill>
                  <a:srgbClr val="000000"/>
                </a:solidFill>
                <a:latin typeface="UDモトヤシーダ Bold"/>
                <a:ea typeface="UDモトヤシーダ Bold"/>
                <a:cs typeface="UDモトヤシーダ Bold"/>
                <a:sym typeface="UDモトヤシーダ Bold"/>
              </a:rPr>
              <a:t>歯ぐき</a:t>
            </a:r>
            <a:endParaRPr lang="en-US" sz="3200">
              <a:solidFill>
                <a:srgbClr val="000000"/>
              </a:solidFill>
              <a:latin typeface="UDモトヤシーダ Bold"/>
              <a:ea typeface="UDモトヤシーダ Bold"/>
              <a:cs typeface="UDモトヤシーダ Bold"/>
              <a:sym typeface="UDモトヤシーダ Bold"/>
            </a:endParaRPr>
          </a:p>
        </p:txBody>
      </p:sp>
      <p:grpSp>
        <p:nvGrpSpPr>
          <p:cNvPr id="15" name="グループ化 14">
            <a:extLst>
              <a:ext uri="{FF2B5EF4-FFF2-40B4-BE49-F238E27FC236}">
                <a16:creationId xmlns:a16="http://schemas.microsoft.com/office/drawing/2014/main" id="{608DAAF1-FCA2-4C80-B5FD-BF0483681274}"/>
              </a:ext>
            </a:extLst>
          </p:cNvPr>
          <p:cNvGrpSpPr/>
          <p:nvPr/>
        </p:nvGrpSpPr>
        <p:grpSpPr>
          <a:xfrm>
            <a:off x="4570935" y="5470931"/>
            <a:ext cx="4577274" cy="1281264"/>
            <a:chOff x="4570935" y="5470931"/>
            <a:chExt cx="4577274" cy="1281264"/>
          </a:xfrm>
        </p:grpSpPr>
        <p:sp>
          <p:nvSpPr>
            <p:cNvPr id="32" name="Freeform 19">
              <a:extLst>
                <a:ext uri="{FF2B5EF4-FFF2-40B4-BE49-F238E27FC236}">
                  <a16:creationId xmlns:a16="http://schemas.microsoft.com/office/drawing/2014/main" id="{7A702AF3-1B79-4C64-8EF2-00543D1417F5}"/>
                </a:ext>
              </a:extLst>
            </p:cNvPr>
            <p:cNvSpPr/>
            <p:nvPr/>
          </p:nvSpPr>
          <p:spPr>
            <a:xfrm>
              <a:off x="4570935" y="5470931"/>
              <a:ext cx="3261920" cy="1053606"/>
            </a:xfrm>
            <a:custGeom>
              <a:avLst/>
              <a:gdLst/>
              <a:ahLst/>
              <a:cxnLst/>
              <a:rect l="l" t="t" r="r" b="b"/>
              <a:pathLst>
                <a:path w="3261920" h="1053606">
                  <a:moveTo>
                    <a:pt x="0" y="0"/>
                  </a:moveTo>
                  <a:lnTo>
                    <a:pt x="3261920" y="0"/>
                  </a:lnTo>
                  <a:lnTo>
                    <a:pt x="3261920" y="1053606"/>
                  </a:lnTo>
                  <a:lnTo>
                    <a:pt x="0" y="105360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9" name="Freeform 19"/>
            <p:cNvSpPr/>
            <p:nvPr/>
          </p:nvSpPr>
          <p:spPr>
            <a:xfrm>
              <a:off x="7800023" y="5606133"/>
              <a:ext cx="1348186" cy="1146062"/>
            </a:xfrm>
            <a:custGeom>
              <a:avLst/>
              <a:gdLst/>
              <a:ahLst/>
              <a:cxnLst/>
              <a:rect l="l" t="t" r="r" b="b"/>
              <a:pathLst>
                <a:path w="1348186" h="1146062">
                  <a:moveTo>
                    <a:pt x="0" y="0"/>
                  </a:moveTo>
                  <a:lnTo>
                    <a:pt x="1348186" y="0"/>
                  </a:lnTo>
                  <a:lnTo>
                    <a:pt x="1348186" y="1146063"/>
                  </a:lnTo>
                  <a:lnTo>
                    <a:pt x="0" y="1146063"/>
                  </a:lnTo>
                  <a:lnTo>
                    <a:pt x="0" y="0"/>
                  </a:lnTo>
                  <a:close/>
                </a:path>
              </a:pathLst>
            </a:custGeom>
            <a:blipFill>
              <a:blip r:embed="rId15"/>
              <a:stretch>
                <a:fillRect l="-2613" r="-2613"/>
              </a:stretch>
            </a:blipFill>
          </p:spPr>
        </p:sp>
        <p:sp>
          <p:nvSpPr>
            <p:cNvPr id="26" name="TextBox 26"/>
            <p:cNvSpPr txBox="1"/>
            <p:nvPr/>
          </p:nvSpPr>
          <p:spPr>
            <a:xfrm>
              <a:off x="4840762" y="5616107"/>
              <a:ext cx="2689434" cy="653769"/>
            </a:xfrm>
            <a:prstGeom prst="rect">
              <a:avLst/>
            </a:prstGeom>
          </p:spPr>
          <p:txBody>
            <a:bodyPr wrap="square" lIns="0" tIns="0" rIns="0" bIns="0" rtlCol="0" anchor="t">
              <a:spAutoFit/>
            </a:bodyPr>
            <a:lstStyle/>
            <a:p>
              <a:pPr algn="l">
                <a:lnSpc>
                  <a:spcPts val="2660"/>
                </a:lnSpc>
              </a:pPr>
              <a:r>
                <a:rPr lang="en-US" sz="1900" err="1">
                  <a:solidFill>
                    <a:srgbClr val="000000"/>
                  </a:solidFill>
                  <a:latin typeface="UDモトヤシーダ"/>
                  <a:ea typeface="UDモトヤシーダ"/>
                  <a:cs typeface="UDモトヤシーダ"/>
                  <a:sym typeface="UDモトヤシーダ"/>
                </a:rPr>
                <a:t>大人の人といっしょに</a:t>
              </a:r>
              <a:endParaRPr lang="en-US" sz="1900">
                <a:solidFill>
                  <a:srgbClr val="000000"/>
                </a:solidFill>
                <a:latin typeface="UDモトヤシーダ"/>
                <a:ea typeface="UDモトヤシーダ"/>
                <a:cs typeface="UDモトヤシーダ"/>
                <a:sym typeface="UDモトヤシーダ"/>
              </a:endParaRPr>
            </a:p>
            <a:p>
              <a:pPr algn="l">
                <a:lnSpc>
                  <a:spcPts val="2660"/>
                </a:lnSpc>
              </a:pPr>
              <a:r>
                <a:rPr lang="en-US" sz="1900" err="1">
                  <a:solidFill>
                    <a:srgbClr val="000000"/>
                  </a:solidFill>
                  <a:latin typeface="UDモトヤシーダ"/>
                  <a:ea typeface="UDモトヤシーダ"/>
                  <a:cs typeface="UDモトヤシーダ"/>
                  <a:sym typeface="UDモトヤシーダ"/>
                </a:rPr>
                <a:t>見てね</a:t>
              </a:r>
              <a:r>
                <a:rPr lang="en-US" sz="1900">
                  <a:solidFill>
                    <a:srgbClr val="000000"/>
                  </a:solidFill>
                  <a:latin typeface="UDモトヤシーダ"/>
                  <a:ea typeface="UDモトヤシーダ"/>
                  <a:cs typeface="UDモトヤシーダ"/>
                  <a:sym typeface="UDモトヤシーダ"/>
                </a:rPr>
                <a:t>!</a:t>
              </a:r>
            </a:p>
          </p:txBody>
        </p:sp>
      </p:grpSp>
      <p:sp>
        <p:nvSpPr>
          <p:cNvPr id="29" name="TextBox 14">
            <a:extLst>
              <a:ext uri="{FF2B5EF4-FFF2-40B4-BE49-F238E27FC236}">
                <a16:creationId xmlns:a16="http://schemas.microsoft.com/office/drawing/2014/main" id="{93CC62E3-5E1D-4A28-914D-65A63BB8D2DD}"/>
              </a:ext>
            </a:extLst>
          </p:cNvPr>
          <p:cNvSpPr txBox="1"/>
          <p:nvPr/>
        </p:nvSpPr>
        <p:spPr>
          <a:xfrm>
            <a:off x="5314454" y="1701537"/>
            <a:ext cx="1246627" cy="251864"/>
          </a:xfrm>
          <a:prstGeom prst="rect">
            <a:avLst/>
          </a:prstGeom>
        </p:spPr>
        <p:txBody>
          <a:bodyPr wrap="square" lIns="0" tIns="0" rIns="0" bIns="0" rtlCol="0" anchor="t">
            <a:spAutoFit/>
          </a:bodyPr>
          <a:lstStyle/>
          <a:p>
            <a:pPr algn="ctr">
              <a:lnSpc>
                <a:spcPts val="2240"/>
              </a:lnSpc>
            </a:pPr>
            <a:r>
              <a:rPr lang="en-US" sz="1600">
                <a:latin typeface="UDモトヤシーダ"/>
                <a:ea typeface="UDモトヤシーダ"/>
                <a:cs typeface="UDモトヤシーダ"/>
                <a:sym typeface="UDモトヤシーダ"/>
              </a:rPr>
              <a:t>しにくえん</a:t>
            </a:r>
          </a:p>
        </p:txBody>
      </p:sp>
      <p:sp>
        <p:nvSpPr>
          <p:cNvPr id="30" name="TextBox 13">
            <a:extLst>
              <a:ext uri="{FF2B5EF4-FFF2-40B4-BE49-F238E27FC236}">
                <a16:creationId xmlns:a16="http://schemas.microsoft.com/office/drawing/2014/main" id="{0C70971C-6CBA-4720-823F-F643160A9DB7}"/>
              </a:ext>
            </a:extLst>
          </p:cNvPr>
          <p:cNvSpPr txBox="1"/>
          <p:nvPr/>
        </p:nvSpPr>
        <p:spPr>
          <a:xfrm>
            <a:off x="6869676" y="1675490"/>
            <a:ext cx="203299" cy="251864"/>
          </a:xfrm>
          <a:prstGeom prst="rect">
            <a:avLst/>
          </a:prstGeom>
        </p:spPr>
        <p:txBody>
          <a:bodyPr lIns="0" tIns="0" rIns="0" bIns="0" rtlCol="0" anchor="t">
            <a:spAutoFit/>
          </a:bodyPr>
          <a:lstStyle/>
          <a:p>
            <a:pPr algn="ctr">
              <a:lnSpc>
                <a:spcPts val="2240"/>
              </a:lnSpc>
            </a:pPr>
            <a:r>
              <a:rPr lang="ja-JP" altLang="en-US" sz="1600">
                <a:latin typeface="UDモトヤシーダ"/>
                <a:ea typeface="UDモトヤシーダ"/>
                <a:cs typeface="UDモトヤシーダ"/>
                <a:sym typeface="UDモトヤシーダ"/>
              </a:rPr>
              <a:t>は</a:t>
            </a:r>
            <a:endParaRPr lang="en-US" sz="1600">
              <a:latin typeface="UDモトヤシーダ"/>
              <a:ea typeface="UDモトヤシーダ"/>
              <a:cs typeface="UDモトヤシーダ"/>
              <a:sym typeface="UDモトヤシーダ"/>
            </a:endParaRPr>
          </a:p>
        </p:txBody>
      </p:sp>
      <p:sp>
        <p:nvSpPr>
          <p:cNvPr id="31" name="TextBox 13">
            <a:extLst>
              <a:ext uri="{FF2B5EF4-FFF2-40B4-BE49-F238E27FC236}">
                <a16:creationId xmlns:a16="http://schemas.microsoft.com/office/drawing/2014/main" id="{6222A7FD-2BDE-4B96-9D9F-681F7205902F}"/>
              </a:ext>
            </a:extLst>
          </p:cNvPr>
          <p:cNvSpPr txBox="1"/>
          <p:nvPr/>
        </p:nvSpPr>
        <p:spPr>
          <a:xfrm>
            <a:off x="3333831" y="1725082"/>
            <a:ext cx="203299" cy="256930"/>
          </a:xfrm>
          <a:prstGeom prst="rect">
            <a:avLst/>
          </a:prstGeom>
        </p:spPr>
        <p:txBody>
          <a:bodyPr lIns="0" tIns="0" rIns="0" bIns="0" rtlCol="0" anchor="t">
            <a:spAutoFit/>
          </a:bodyPr>
          <a:lstStyle/>
          <a:p>
            <a:pPr algn="ctr">
              <a:lnSpc>
                <a:spcPts val="2240"/>
              </a:lnSpc>
            </a:pPr>
            <a:r>
              <a:rPr lang="ja-JP" altLang="en-US">
                <a:latin typeface="UDモトヤシーダ"/>
                <a:ea typeface="UDモトヤシーダ"/>
                <a:cs typeface="UDモトヤシーダ"/>
                <a:sym typeface="UDモトヤシーダ"/>
              </a:rPr>
              <a:t>は</a:t>
            </a:r>
            <a:endParaRPr lang="en-US">
              <a:latin typeface="UDモトヤシーダ"/>
              <a:ea typeface="UDモトヤシーダ"/>
              <a:cs typeface="UDモトヤシーダ"/>
              <a:sym typeface="UDモトヤシーダ"/>
            </a:endParaRPr>
          </a:p>
        </p:txBody>
      </p:sp>
      <p:sp>
        <p:nvSpPr>
          <p:cNvPr id="35" name="Freeform 20">
            <a:extLst>
              <a:ext uri="{FF2B5EF4-FFF2-40B4-BE49-F238E27FC236}">
                <a16:creationId xmlns:a16="http://schemas.microsoft.com/office/drawing/2014/main" id="{25C43911-F755-4A9B-967B-DBE2288397B3}"/>
              </a:ext>
            </a:extLst>
          </p:cNvPr>
          <p:cNvSpPr/>
          <p:nvPr/>
        </p:nvSpPr>
        <p:spPr>
          <a:xfrm>
            <a:off x="722833" y="4304353"/>
            <a:ext cx="537338" cy="537338"/>
          </a:xfrm>
          <a:custGeom>
            <a:avLst/>
            <a:gdLst/>
            <a:ahLst/>
            <a:cxnLst/>
            <a:rect l="l" t="t" r="r" b="b"/>
            <a:pathLst>
              <a:path w="537338" h="537338">
                <a:moveTo>
                  <a:pt x="0" y="0"/>
                </a:moveTo>
                <a:lnTo>
                  <a:pt x="537338" y="0"/>
                </a:lnTo>
                <a:lnTo>
                  <a:pt x="537338" y="537338"/>
                </a:lnTo>
                <a:lnTo>
                  <a:pt x="0" y="537338"/>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36" name="Freeform 20">
            <a:extLst>
              <a:ext uri="{FF2B5EF4-FFF2-40B4-BE49-F238E27FC236}">
                <a16:creationId xmlns:a16="http://schemas.microsoft.com/office/drawing/2014/main" id="{B549E625-BABA-4447-AB3D-F8455A77331A}"/>
              </a:ext>
            </a:extLst>
          </p:cNvPr>
          <p:cNvSpPr/>
          <p:nvPr/>
        </p:nvSpPr>
        <p:spPr>
          <a:xfrm>
            <a:off x="5282333" y="4297672"/>
            <a:ext cx="537338" cy="537338"/>
          </a:xfrm>
          <a:custGeom>
            <a:avLst/>
            <a:gdLst/>
            <a:ahLst/>
            <a:cxnLst/>
            <a:rect l="l" t="t" r="r" b="b"/>
            <a:pathLst>
              <a:path w="537338" h="537338">
                <a:moveTo>
                  <a:pt x="0" y="0"/>
                </a:moveTo>
                <a:lnTo>
                  <a:pt x="537338" y="0"/>
                </a:lnTo>
                <a:lnTo>
                  <a:pt x="537338" y="537338"/>
                </a:lnTo>
                <a:lnTo>
                  <a:pt x="0" y="537338"/>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37" name="Freeform 32">
            <a:extLst>
              <a:ext uri="{FF2B5EF4-FFF2-40B4-BE49-F238E27FC236}">
                <a16:creationId xmlns:a16="http://schemas.microsoft.com/office/drawing/2014/main" id="{6FFFC940-0BCA-4212-B622-A70A92D35FD2}"/>
              </a:ext>
            </a:extLst>
          </p:cNvPr>
          <p:cNvSpPr/>
          <p:nvPr/>
        </p:nvSpPr>
        <p:spPr>
          <a:xfrm rot="5608874">
            <a:off x="1148699" y="4820637"/>
            <a:ext cx="537025" cy="537025"/>
          </a:xfrm>
          <a:custGeom>
            <a:avLst/>
            <a:gdLst/>
            <a:ahLst/>
            <a:cxnLst/>
            <a:rect l="l" t="t" r="r" b="b"/>
            <a:pathLst>
              <a:path w="537025" h="537025">
                <a:moveTo>
                  <a:pt x="0" y="0"/>
                </a:moveTo>
                <a:lnTo>
                  <a:pt x="537025" y="0"/>
                </a:lnTo>
                <a:lnTo>
                  <a:pt x="537025" y="537025"/>
                </a:lnTo>
                <a:lnTo>
                  <a:pt x="0" y="537025"/>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38" name="Freeform 32">
            <a:extLst>
              <a:ext uri="{FF2B5EF4-FFF2-40B4-BE49-F238E27FC236}">
                <a16:creationId xmlns:a16="http://schemas.microsoft.com/office/drawing/2014/main" id="{A77B5CB8-FE09-47BC-B0EE-1E3A1F820ADC}"/>
              </a:ext>
            </a:extLst>
          </p:cNvPr>
          <p:cNvSpPr/>
          <p:nvPr/>
        </p:nvSpPr>
        <p:spPr>
          <a:xfrm rot="5608874">
            <a:off x="5795368" y="4824085"/>
            <a:ext cx="537025" cy="537025"/>
          </a:xfrm>
          <a:custGeom>
            <a:avLst/>
            <a:gdLst/>
            <a:ahLst/>
            <a:cxnLst/>
            <a:rect l="l" t="t" r="r" b="b"/>
            <a:pathLst>
              <a:path w="537025" h="537025">
                <a:moveTo>
                  <a:pt x="0" y="0"/>
                </a:moveTo>
                <a:lnTo>
                  <a:pt x="537025" y="0"/>
                </a:lnTo>
                <a:lnTo>
                  <a:pt x="537025" y="537025"/>
                </a:lnTo>
                <a:lnTo>
                  <a:pt x="0" y="537025"/>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grpSp>
        <p:nvGrpSpPr>
          <p:cNvPr id="16" name="グループ化 15">
            <a:extLst>
              <a:ext uri="{FF2B5EF4-FFF2-40B4-BE49-F238E27FC236}">
                <a16:creationId xmlns:a16="http://schemas.microsoft.com/office/drawing/2014/main" id="{25D19443-D326-4E6A-B265-E6A495B9F1A9}"/>
              </a:ext>
            </a:extLst>
          </p:cNvPr>
          <p:cNvGrpSpPr/>
          <p:nvPr/>
        </p:nvGrpSpPr>
        <p:grpSpPr>
          <a:xfrm>
            <a:off x="991520" y="2463197"/>
            <a:ext cx="3611748" cy="2292020"/>
            <a:chOff x="991520" y="2463197"/>
            <a:chExt cx="3611748" cy="2292020"/>
          </a:xfrm>
        </p:grpSpPr>
        <p:sp>
          <p:nvSpPr>
            <p:cNvPr id="24" name="TextBox 24"/>
            <p:cNvSpPr txBox="1"/>
            <p:nvPr/>
          </p:nvSpPr>
          <p:spPr>
            <a:xfrm>
              <a:off x="1220110" y="4352671"/>
              <a:ext cx="3077232" cy="402546"/>
            </a:xfrm>
            <a:prstGeom prst="rect">
              <a:avLst/>
            </a:prstGeom>
          </p:spPr>
          <p:txBody>
            <a:bodyPr wrap="square" lIns="0" tIns="0" rIns="0" bIns="0" rtlCol="0" anchor="t">
              <a:spAutoFit/>
            </a:bodyPr>
            <a:lstStyle/>
            <a:p>
              <a:pPr algn="ctr">
                <a:lnSpc>
                  <a:spcPts val="3359"/>
                </a:lnSpc>
              </a:pPr>
              <a:r>
                <a:rPr lang="en-US" sz="2800" err="1">
                  <a:solidFill>
                    <a:srgbClr val="000000"/>
                  </a:solidFill>
                  <a:latin typeface="UDモトヤシーダ Bold"/>
                  <a:ea typeface="UDモトヤシーダ Bold"/>
                  <a:cs typeface="UDモトヤシーダ Bold"/>
                  <a:sym typeface="UDモトヤシーダ Bold"/>
                </a:rPr>
                <a:t>色</a:t>
              </a:r>
              <a:r>
                <a:rPr lang="en-US" sz="2200" err="1">
                  <a:solidFill>
                    <a:srgbClr val="000000"/>
                  </a:solidFill>
                  <a:latin typeface="UDモトヤシーダ Bold"/>
                  <a:ea typeface="UDモトヤシーダ Bold"/>
                  <a:cs typeface="UDモトヤシーダ Bold"/>
                  <a:sym typeface="UDモトヤシーダ Bold"/>
                </a:rPr>
                <a:t>は</a:t>
              </a:r>
              <a:r>
                <a:rPr lang="en-US" sz="2800" err="1">
                  <a:solidFill>
                    <a:srgbClr val="000000"/>
                  </a:solidFill>
                  <a:latin typeface="UDモトヤシーダ Bold"/>
                  <a:ea typeface="UDモトヤシーダ Bold"/>
                  <a:cs typeface="UDモトヤシーダ Bold"/>
                  <a:sym typeface="UDモトヤシーダ Bold"/>
                </a:rPr>
                <a:t>うすいピンク</a:t>
              </a:r>
              <a:endParaRPr lang="en-US" sz="2800">
                <a:solidFill>
                  <a:srgbClr val="000000"/>
                </a:solidFill>
                <a:latin typeface="UDモトヤシーダ Bold"/>
                <a:ea typeface="UDモトヤシーダ Bold"/>
                <a:cs typeface="UDモトヤシーダ Bold"/>
                <a:sym typeface="UDモトヤシーダ Bold"/>
              </a:endParaRPr>
            </a:p>
          </p:txBody>
        </p:sp>
        <p:sp>
          <p:nvSpPr>
            <p:cNvPr id="27" name="Freeform 3">
              <a:extLst>
                <a:ext uri="{FF2B5EF4-FFF2-40B4-BE49-F238E27FC236}">
                  <a16:creationId xmlns:a16="http://schemas.microsoft.com/office/drawing/2014/main" id="{EF3542D9-497F-4E81-A120-999D8B2630B8}"/>
                </a:ext>
              </a:extLst>
            </p:cNvPr>
            <p:cNvSpPr/>
            <p:nvPr/>
          </p:nvSpPr>
          <p:spPr>
            <a:xfrm>
              <a:off x="991520" y="2463197"/>
              <a:ext cx="3611748" cy="1804003"/>
            </a:xfrm>
            <a:custGeom>
              <a:avLst/>
              <a:gdLst/>
              <a:ahLst/>
              <a:cxnLst/>
              <a:rect l="l" t="t" r="r" b="b"/>
              <a:pathLst>
                <a:path w="3611748" h="1804003">
                  <a:moveTo>
                    <a:pt x="0" y="0"/>
                  </a:moveTo>
                  <a:lnTo>
                    <a:pt x="3611748" y="0"/>
                  </a:lnTo>
                  <a:lnTo>
                    <a:pt x="3611748" y="1804003"/>
                  </a:lnTo>
                  <a:lnTo>
                    <a:pt x="0" y="1804003"/>
                  </a:lnTo>
                  <a:lnTo>
                    <a:pt x="0" y="0"/>
                  </a:lnTo>
                  <a:close/>
                </a:path>
              </a:pathLst>
            </a:custGeom>
            <a:blipFill>
              <a:blip r:embed="rId20"/>
              <a:stretch>
                <a:fillRect l="-130" r="-130"/>
              </a:stretch>
            </a:blipFill>
          </p:spPr>
          <p:txBody>
            <a:bodyPr/>
            <a:lstStyle/>
            <a:p>
              <a:endParaRPr lang="ja-JP" altLang="en-US"/>
            </a:p>
          </p:txBody>
        </p:sp>
      </p:grpSp>
      <p:pic>
        <p:nvPicPr>
          <p:cNvPr id="39" name="図 38">
            <a:extLst>
              <a:ext uri="{FF2B5EF4-FFF2-40B4-BE49-F238E27FC236}">
                <a16:creationId xmlns:a16="http://schemas.microsoft.com/office/drawing/2014/main" id="{64EABA78-D28A-4231-9193-0A059CACC8FA}"/>
              </a:ext>
            </a:extLst>
          </p:cNvPr>
          <p:cNvPicPr>
            <a:picLocks noChangeAspect="1"/>
          </p:cNvPicPr>
          <p:nvPr/>
        </p:nvPicPr>
        <p:blipFill>
          <a:blip r:embed="rId21"/>
          <a:stretch>
            <a:fillRect/>
          </a:stretch>
        </p:blipFill>
        <p:spPr>
          <a:xfrm>
            <a:off x="341377" y="2018535"/>
            <a:ext cx="1056184" cy="1051699"/>
          </a:xfrm>
          <a:prstGeom prst="rect">
            <a:avLst/>
          </a:prstGeom>
        </p:spPr>
      </p:pic>
      <p:grpSp>
        <p:nvGrpSpPr>
          <p:cNvPr id="18" name="グループ化 17">
            <a:extLst>
              <a:ext uri="{FF2B5EF4-FFF2-40B4-BE49-F238E27FC236}">
                <a16:creationId xmlns:a16="http://schemas.microsoft.com/office/drawing/2014/main" id="{CE507563-F601-42B9-8047-3B5EBEB15D61}"/>
              </a:ext>
            </a:extLst>
          </p:cNvPr>
          <p:cNvGrpSpPr/>
          <p:nvPr/>
        </p:nvGrpSpPr>
        <p:grpSpPr>
          <a:xfrm>
            <a:off x="4952999" y="2468884"/>
            <a:ext cx="3611748" cy="2285363"/>
            <a:chOff x="4952999" y="2468884"/>
            <a:chExt cx="3611748" cy="2285363"/>
          </a:xfrm>
        </p:grpSpPr>
        <p:sp>
          <p:nvSpPr>
            <p:cNvPr id="25" name="TextBox 25"/>
            <p:cNvSpPr txBox="1"/>
            <p:nvPr/>
          </p:nvSpPr>
          <p:spPr>
            <a:xfrm>
              <a:off x="5819671" y="4351701"/>
              <a:ext cx="2251325" cy="402546"/>
            </a:xfrm>
            <a:prstGeom prst="rect">
              <a:avLst/>
            </a:prstGeom>
          </p:spPr>
          <p:txBody>
            <a:bodyPr wrap="square" lIns="0" tIns="0" rIns="0" bIns="0" rtlCol="0" anchor="t">
              <a:spAutoFit/>
            </a:bodyPr>
            <a:lstStyle/>
            <a:p>
              <a:pPr algn="ctr">
                <a:lnSpc>
                  <a:spcPts val="3359"/>
                </a:lnSpc>
              </a:pPr>
              <a:r>
                <a:rPr lang="en-US" sz="2800" err="1">
                  <a:solidFill>
                    <a:srgbClr val="000000"/>
                  </a:solidFill>
                  <a:latin typeface="UDモトヤシーダ Bold"/>
                  <a:ea typeface="UDモトヤシーダ Bold"/>
                  <a:cs typeface="UDモトヤシーダ Bold"/>
                  <a:sym typeface="UDモトヤシーダ Bold"/>
                </a:rPr>
                <a:t>赤みがある</a:t>
              </a:r>
              <a:endParaRPr lang="en-US" sz="2800">
                <a:solidFill>
                  <a:srgbClr val="000000"/>
                </a:solidFill>
                <a:latin typeface="UDモトヤシーダ Bold"/>
                <a:ea typeface="UDモトヤシーダ Bold"/>
                <a:cs typeface="UDモトヤシーダ Bold"/>
                <a:sym typeface="UDモトヤシーダ Bold"/>
              </a:endParaRPr>
            </a:p>
          </p:txBody>
        </p:sp>
        <p:sp>
          <p:nvSpPr>
            <p:cNvPr id="28" name="Freeform 2">
              <a:extLst>
                <a:ext uri="{FF2B5EF4-FFF2-40B4-BE49-F238E27FC236}">
                  <a16:creationId xmlns:a16="http://schemas.microsoft.com/office/drawing/2014/main" id="{BAB6A7E5-C9BC-473A-9F52-3CD9B1F68734}"/>
                </a:ext>
              </a:extLst>
            </p:cNvPr>
            <p:cNvSpPr/>
            <p:nvPr/>
          </p:nvSpPr>
          <p:spPr>
            <a:xfrm>
              <a:off x="4952999" y="2468884"/>
              <a:ext cx="3611748" cy="1804003"/>
            </a:xfrm>
            <a:custGeom>
              <a:avLst/>
              <a:gdLst/>
              <a:ahLst/>
              <a:cxnLst/>
              <a:rect l="l" t="t" r="r" b="b"/>
              <a:pathLst>
                <a:path w="3611748" h="1804003">
                  <a:moveTo>
                    <a:pt x="0" y="0"/>
                  </a:moveTo>
                  <a:lnTo>
                    <a:pt x="3611748" y="0"/>
                  </a:lnTo>
                  <a:lnTo>
                    <a:pt x="3611748" y="1804003"/>
                  </a:lnTo>
                  <a:lnTo>
                    <a:pt x="0" y="1804003"/>
                  </a:lnTo>
                  <a:lnTo>
                    <a:pt x="0" y="0"/>
                  </a:lnTo>
                  <a:close/>
                </a:path>
              </a:pathLst>
            </a:custGeom>
            <a:blipFill>
              <a:blip r:embed="rId22"/>
              <a:stretch>
                <a:fillRect l="-130" r="-130"/>
              </a:stretch>
            </a:blipFill>
          </p:spPr>
        </p:sp>
      </p:grpSp>
      <p:pic>
        <p:nvPicPr>
          <p:cNvPr id="40" name="図 39">
            <a:extLst>
              <a:ext uri="{FF2B5EF4-FFF2-40B4-BE49-F238E27FC236}">
                <a16:creationId xmlns:a16="http://schemas.microsoft.com/office/drawing/2014/main" id="{2DE67CC5-7D57-489A-9A31-151136E6C7DF}"/>
              </a:ext>
            </a:extLst>
          </p:cNvPr>
          <p:cNvPicPr>
            <a:picLocks noChangeAspect="1"/>
          </p:cNvPicPr>
          <p:nvPr/>
        </p:nvPicPr>
        <p:blipFill>
          <a:blip r:embed="rId23"/>
          <a:stretch>
            <a:fillRect/>
          </a:stretch>
        </p:blipFill>
        <p:spPr>
          <a:xfrm>
            <a:off x="4394997" y="1978186"/>
            <a:ext cx="1054699" cy="10546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16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randombar(horizontal)">
                                      <p:cBhvr>
                                        <p:cTn id="10" dur="1300"/>
                                        <p:tgtEl>
                                          <p:spTgt spid="39"/>
                                        </p:tgtEl>
                                      </p:cBhvr>
                                    </p:animEffect>
                                  </p:childTnLst>
                                </p:cTn>
                              </p:par>
                              <p:par>
                                <p:cTn id="11" presetID="14" presetClass="exit" presetSubtype="10" fill="hold" nodeType="withEffect">
                                  <p:stCondLst>
                                    <p:cond delay="3300"/>
                                  </p:stCondLst>
                                  <p:childTnLst>
                                    <p:animEffect transition="out" filter="randombar(horizontal)">
                                      <p:cBhvr>
                                        <p:cTn id="12" dur="900"/>
                                        <p:tgtEl>
                                          <p:spTgt spid="39"/>
                                        </p:tgtEl>
                                      </p:cBhvr>
                                    </p:animEffect>
                                    <p:set>
                                      <p:cBhvr>
                                        <p:cTn id="13" dur="1" fill="hold">
                                          <p:stCondLst>
                                            <p:cond delay="899"/>
                                          </p:stCondLst>
                                        </p:cTn>
                                        <p:tgtEl>
                                          <p:spTgt spid="39"/>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randombar(horizontal)">
                                      <p:cBhvr>
                                        <p:cTn id="18" dur="1732"/>
                                        <p:tgtEl>
                                          <p:spTgt spid="18"/>
                                        </p:tgtEl>
                                      </p:cBhvr>
                                    </p:animEffect>
                                  </p:childTnLst>
                                </p:cTn>
                              </p:par>
                              <p:par>
                                <p:cTn id="19" presetID="14" presetClass="entr" presetSubtype="10" fill="hold" nodeType="withEffect">
                                  <p:stCondLst>
                                    <p:cond delay="0"/>
                                  </p:stCondLst>
                                  <p:childTnLst>
                                    <p:set>
                                      <p:cBhvr>
                                        <p:cTn id="20" dur="1" fill="hold">
                                          <p:stCondLst>
                                            <p:cond delay="0"/>
                                          </p:stCondLst>
                                        </p:cTn>
                                        <p:tgtEl>
                                          <p:spTgt spid="40"/>
                                        </p:tgtEl>
                                        <p:attrNameLst>
                                          <p:attrName>style.visibility</p:attrName>
                                        </p:attrNameLst>
                                      </p:cBhvr>
                                      <p:to>
                                        <p:strVal val="visible"/>
                                      </p:to>
                                    </p:set>
                                    <p:animEffect transition="in" filter="randombar(horizontal)">
                                      <p:cBhvr>
                                        <p:cTn id="21" dur="1232"/>
                                        <p:tgtEl>
                                          <p:spTgt spid="40"/>
                                        </p:tgtEl>
                                      </p:cBhvr>
                                    </p:animEffect>
                                  </p:childTnLst>
                                </p:cTn>
                              </p:par>
                              <p:par>
                                <p:cTn id="22" presetID="14" presetClass="exit" presetSubtype="10" fill="hold" nodeType="withEffect">
                                  <p:stCondLst>
                                    <p:cond delay="3400"/>
                                  </p:stCondLst>
                                  <p:childTnLst>
                                    <p:animEffect transition="out" filter="randombar(horizontal)">
                                      <p:cBhvr>
                                        <p:cTn id="23" dur="500"/>
                                        <p:tgtEl>
                                          <p:spTgt spid="40"/>
                                        </p:tgtEl>
                                      </p:cBhvr>
                                    </p:animEffect>
                                    <p:set>
                                      <p:cBhvr>
                                        <p:cTn id="24" dur="1" fill="hold">
                                          <p:stCondLst>
                                            <p:cond delay="499"/>
                                          </p:stCondLst>
                                        </p:cTn>
                                        <p:tgtEl>
                                          <p:spTgt spid="40"/>
                                        </p:tgtEl>
                                        <p:attrNameLst>
                                          <p:attrName>style.visibility</p:attrName>
                                        </p:attrNameLst>
                                      </p:cBhvr>
                                      <p:to>
                                        <p:strVal val="hidden"/>
                                      </p:to>
                                    </p:set>
                                  </p:childTnLst>
                                </p:cTn>
                              </p:par>
                              <p:par>
                                <p:cTn id="25" presetID="14" presetClass="entr" presetSubtype="10" fill="hold" nodeType="withEffect">
                                  <p:stCondLst>
                                    <p:cond delay="2172"/>
                                  </p:stCondLst>
                                  <p:childTnLst>
                                    <p:set>
                                      <p:cBhvr>
                                        <p:cTn id="26" dur="1" fill="hold">
                                          <p:stCondLst>
                                            <p:cond delay="0"/>
                                          </p:stCondLst>
                                        </p:cTn>
                                        <p:tgtEl>
                                          <p:spTgt spid="15"/>
                                        </p:tgtEl>
                                        <p:attrNameLst>
                                          <p:attrName>style.visibility</p:attrName>
                                        </p:attrNameLst>
                                      </p:cBhvr>
                                      <p:to>
                                        <p:strVal val="visible"/>
                                      </p:to>
                                    </p:set>
                                    <p:animEffect transition="in" filter="randombar(horizontal)">
                                      <p:cBhvr>
                                        <p:cTn id="27" dur="2200"/>
                                        <p:tgtEl>
                                          <p:spTgt spid="15"/>
                                        </p:tgtEl>
                                      </p:cBhvr>
                                    </p:animEffect>
                                  </p:childTnLst>
                                </p:cTn>
                              </p:par>
                              <p:par>
                                <p:cTn id="28" presetID="21" presetClass="entr" presetSubtype="1" fill="hold" nodeType="withEffect">
                                  <p:stCondLst>
                                    <p:cond delay="1700"/>
                                  </p:stCondLst>
                                  <p:childTnLst>
                                    <p:set>
                                      <p:cBhvr>
                                        <p:cTn id="29" dur="1" fill="hold">
                                          <p:stCondLst>
                                            <p:cond delay="0"/>
                                          </p:stCondLst>
                                        </p:cTn>
                                        <p:tgtEl>
                                          <p:spTgt spid="35"/>
                                        </p:tgtEl>
                                        <p:attrNameLst>
                                          <p:attrName>style.visibility</p:attrName>
                                        </p:attrNameLst>
                                      </p:cBhvr>
                                      <p:to>
                                        <p:strVal val="visible"/>
                                      </p:to>
                                    </p:set>
                                    <p:animEffect transition="in" filter="wheel(1)">
                                      <p:cBhvr>
                                        <p:cTn id="30" dur="2000"/>
                                        <p:tgtEl>
                                          <p:spTgt spid="35"/>
                                        </p:tgtEl>
                                      </p:cBhvr>
                                    </p:animEffect>
                                  </p:childTnLst>
                                </p:cTn>
                              </p:par>
                              <p:par>
                                <p:cTn id="31" presetID="21" presetClass="entr" presetSubtype="1" fill="hold" nodeType="withEffect">
                                  <p:stCondLst>
                                    <p:cond delay="1700"/>
                                  </p:stCondLst>
                                  <p:childTnLst>
                                    <p:set>
                                      <p:cBhvr>
                                        <p:cTn id="32" dur="1" fill="hold">
                                          <p:stCondLst>
                                            <p:cond delay="0"/>
                                          </p:stCondLst>
                                        </p:cTn>
                                        <p:tgtEl>
                                          <p:spTgt spid="36"/>
                                        </p:tgtEl>
                                        <p:attrNameLst>
                                          <p:attrName>style.visibility</p:attrName>
                                        </p:attrNameLst>
                                      </p:cBhvr>
                                      <p:to>
                                        <p:strVal val="visible"/>
                                      </p:to>
                                    </p:set>
                                    <p:animEffect transition="in" filter="wheel(1)">
                                      <p:cBhvr>
                                        <p:cTn id="33" dur="2000"/>
                                        <p:tgtEl>
                                          <p:spTgt spid="36"/>
                                        </p:tgtEl>
                                      </p:cBhvr>
                                    </p:animEffect>
                                  </p:childTnLst>
                                </p:cTn>
                              </p:par>
                              <p:par>
                                <p:cTn id="34" presetID="14" presetClass="entr" presetSubtype="10" fill="hold" nodeType="withEffect">
                                  <p:stCondLst>
                                    <p:cond delay="1200"/>
                                  </p:stCondLst>
                                  <p:childTnLst>
                                    <p:set>
                                      <p:cBhvr>
                                        <p:cTn id="35" dur="1" fill="hold">
                                          <p:stCondLst>
                                            <p:cond delay="0"/>
                                          </p:stCondLst>
                                        </p:cTn>
                                        <p:tgtEl>
                                          <p:spTgt spid="37"/>
                                        </p:tgtEl>
                                        <p:attrNameLst>
                                          <p:attrName>style.visibility</p:attrName>
                                        </p:attrNameLst>
                                      </p:cBhvr>
                                      <p:to>
                                        <p:strVal val="visible"/>
                                      </p:to>
                                    </p:set>
                                    <p:animEffect transition="in" filter="randombar(horizontal)">
                                      <p:cBhvr>
                                        <p:cTn id="36" dur="700"/>
                                        <p:tgtEl>
                                          <p:spTgt spid="37"/>
                                        </p:tgtEl>
                                      </p:cBhvr>
                                    </p:animEffect>
                                  </p:childTnLst>
                                </p:cTn>
                              </p:par>
                              <p:par>
                                <p:cTn id="37" presetID="14" presetClass="entr" presetSubtype="10" fill="hold" nodeType="withEffect">
                                  <p:stCondLst>
                                    <p:cond delay="1200"/>
                                  </p:stCondLst>
                                  <p:childTnLst>
                                    <p:set>
                                      <p:cBhvr>
                                        <p:cTn id="38" dur="1" fill="hold">
                                          <p:stCondLst>
                                            <p:cond delay="0"/>
                                          </p:stCondLst>
                                        </p:cTn>
                                        <p:tgtEl>
                                          <p:spTgt spid="38"/>
                                        </p:tgtEl>
                                        <p:attrNameLst>
                                          <p:attrName>style.visibility</p:attrName>
                                        </p:attrNameLst>
                                      </p:cBhvr>
                                      <p:to>
                                        <p:strVal val="visible"/>
                                      </p:to>
                                    </p:set>
                                    <p:animEffect transition="in" filter="randombar(horizontal)">
                                      <p:cBhvr>
                                        <p:cTn id="39" dur="7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3268</TotalTime>
  <Words>1085</Words>
  <Application>Microsoft Office PowerPoint</Application>
  <PresentationFormat>A4 210 x 297 mm</PresentationFormat>
  <Paragraphs>205</Paragraphs>
  <Slides>16</Slides>
  <Notes>16</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16</vt:i4>
      </vt:variant>
    </vt:vector>
  </HeadingPairs>
  <TitlesOfParts>
    <vt:vector size="25" baseType="lpstr">
      <vt:lpstr>ＭＳ Ｐゴシック</vt:lpstr>
      <vt:lpstr>三丁目フォント</vt:lpstr>
      <vt:lpstr>ぼくたちのゴシック2</vt:lpstr>
      <vt:lpstr>Meiryo UI</vt:lpstr>
      <vt:lpstr>UDモトヤシーダ</vt:lpstr>
      <vt:lpstr>UDモトヤシーダ Bold</vt:lpstr>
      <vt:lpstr>Arial</vt:lpstr>
      <vt:lpstr>Calibri</vt:lpstr>
      <vt:lpstr>Office Theme</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小学3年生用動画資料案  .pptx</dc:title>
  <dc:creator>hiyane</dc:creator>
  <cp:lastModifiedBy>hiyane</cp:lastModifiedBy>
  <cp:revision>229</cp:revision>
  <cp:lastPrinted>2024-08-29T05:26:08Z</cp:lastPrinted>
  <dcterms:created xsi:type="dcterms:W3CDTF">2006-08-16T00:00:00Z</dcterms:created>
  <dcterms:modified xsi:type="dcterms:W3CDTF">2024-10-07T09:13:05Z</dcterms:modified>
  <dc:identifier>DAGNKC9FYnE</dc:identifier>
</cp:coreProperties>
</file>